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5"/>
  </p:notesMasterIdLst>
  <p:sldIdLst>
    <p:sldId id="258" r:id="rId3"/>
    <p:sldId id="259" r:id="rId4"/>
    <p:sldId id="256" r:id="rId5"/>
    <p:sldId id="257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1pPr>
    <a:lvl2pPr marL="457200" algn="l" defTabSz="449263" rtl="0" eaLnBrk="0" fontAlgn="base" hangingPunct="0"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2pPr>
    <a:lvl3pPr marL="914400" algn="l" defTabSz="449263" rtl="0" eaLnBrk="0" fontAlgn="base" hangingPunct="0"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3pPr>
    <a:lvl4pPr marL="1371600" algn="l" defTabSz="449263" rtl="0" eaLnBrk="0" fontAlgn="base" hangingPunct="0"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4pPr>
    <a:lvl5pPr marL="1828800" algn="l" defTabSz="449263" rtl="0" eaLnBrk="0" fontAlgn="base" hangingPunct="0">
      <a:spcBef>
        <a:spcPct val="0"/>
      </a:spcBef>
      <a:spcAft>
        <a:spcPct val="0"/>
      </a:spcAft>
      <a:buClr>
        <a:srgbClr val="FFFFFF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888028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ar-DZ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EFF18A0-4C9D-408C-9508-B392E7AC3188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3847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0406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2437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3433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6293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86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1507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5446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6788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9134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83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320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79280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26318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0689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548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111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7657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4893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104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3586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Research</a:t>
            </a:r>
            <a:r>
              <a:rPr lang="fr-FR" sz="1200" kern="120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  In  Motion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387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82889E9-F8AA-4012-98AB-D3E3927D0285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736CD30-1FF2-4176-B957-E533CC0469A6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10350" y="-46038"/>
            <a:ext cx="2074863" cy="61706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81000" y="-46038"/>
            <a:ext cx="6076950" cy="61706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DB9A400-693C-4B70-9D5C-41FB379E14D4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6C4CD96-4168-4FD5-80ED-278454ADBB6F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07A4E6-CD70-47CA-BCCD-403AE13CA663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A83BEB2-3ACA-4C2C-9E73-F82FDC6D86A2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83290F-2128-45BF-A140-9D42CA51D4F4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6B7D6A-E680-4663-BE97-7BE3D5B2C5DE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BB7F3AE-3D98-45CD-BAE4-2E128D09E62D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7BCD986-41BB-4D5B-B299-1D2E5F86B831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BFC7C19-DF70-453A-B96C-6122BE399058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504EADA-D4B8-47BF-9E35-B0731718A880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A7D2EB1-2703-413F-AA60-CB44843D5DAB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6EBE787-B6DA-4C83-B27D-8FB6A5A25C13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2132013" cy="597693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248400" cy="59769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5B1A8B-E5B3-490F-B8A4-4DB65C4560AB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351D-B023-498C-9E83-2BA56EE54B98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F5C80E-7CCC-4C27-ACC6-19E9258C34AE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F0E193B-D64C-4396-892F-501371E01588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4D43E7-9B7C-48A0-83EF-06D3878531FC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DB75B29-3367-4243-B947-BF26E17EBE53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2E21E57-FCCB-4F3E-84C7-401927ECB121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28EF4A0-37D2-4B6D-90D7-D48E75DF8F7F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-46038"/>
            <a:ext cx="7008813" cy="13112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FFFFFF"/>
                </a:solidFill>
              </a:defRPr>
            </a:lvl1pPr>
          </a:lstStyle>
          <a:p>
            <a:fld id="{40264FAF-9701-4B75-ACC1-49E24E72140E}" type="slidenum">
              <a:rPr lang="en-GB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 Black" pitchFamily="32" charset="0"/>
        <a:defRPr sz="4000">
          <a:solidFill>
            <a:srgbClr val="CCFFFF"/>
          </a:solidFill>
          <a:latin typeface="+mj-lt"/>
          <a:ea typeface="+mj-ea"/>
          <a:cs typeface="+mj-cs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 Black" pitchFamily="32" charset="0"/>
        <a:defRPr sz="4000">
          <a:solidFill>
            <a:srgbClr val="CCFFFF"/>
          </a:solidFill>
          <a:latin typeface="Arial Black" pitchFamily="32" charset="0"/>
          <a:ea typeface="MS Gothic" charset="-128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 Black" pitchFamily="32" charset="0"/>
        <a:defRPr sz="4000">
          <a:solidFill>
            <a:srgbClr val="CCFFFF"/>
          </a:solidFill>
          <a:latin typeface="Arial Black" pitchFamily="32" charset="0"/>
          <a:ea typeface="MS Gothic" charset="-128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 Black" pitchFamily="32" charset="0"/>
        <a:defRPr sz="4000">
          <a:solidFill>
            <a:srgbClr val="CCFFFF"/>
          </a:solidFill>
          <a:latin typeface="Arial Black" pitchFamily="32" charset="0"/>
          <a:ea typeface="MS Gothic" charset="-128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 Black" pitchFamily="32" charset="0"/>
        <a:defRPr sz="4000">
          <a:solidFill>
            <a:srgbClr val="CCFFFF"/>
          </a:solidFill>
          <a:latin typeface="Arial Black" pitchFamily="32" charset="0"/>
          <a:ea typeface="MS Gothic" charset="-128"/>
        </a:defRPr>
      </a:lvl5pPr>
      <a:lvl6pPr marL="457200" algn="l" defTabSz="449263" rtl="0" eaLnBrk="1" fontAlgn="base" hangingPunct="1"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 Black" pitchFamily="32" charset="0"/>
        <a:defRPr sz="4000">
          <a:solidFill>
            <a:srgbClr val="CCFFFF"/>
          </a:solidFill>
          <a:latin typeface="Arial Black" pitchFamily="32" charset="0"/>
          <a:ea typeface="MS Gothic" charset="-128"/>
        </a:defRPr>
      </a:lvl6pPr>
      <a:lvl7pPr marL="914400" algn="l" defTabSz="449263" rtl="0" eaLnBrk="1" fontAlgn="base" hangingPunct="1"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 Black" pitchFamily="32" charset="0"/>
        <a:defRPr sz="4000">
          <a:solidFill>
            <a:srgbClr val="CCFFFF"/>
          </a:solidFill>
          <a:latin typeface="Arial Black" pitchFamily="32" charset="0"/>
          <a:ea typeface="MS Gothic" charset="-128"/>
        </a:defRPr>
      </a:lvl7pPr>
      <a:lvl8pPr marL="1371600" algn="l" defTabSz="449263" rtl="0" eaLnBrk="1" fontAlgn="base" hangingPunct="1"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 Black" pitchFamily="32" charset="0"/>
        <a:defRPr sz="4000">
          <a:solidFill>
            <a:srgbClr val="CCFFFF"/>
          </a:solidFill>
          <a:latin typeface="Arial Black" pitchFamily="32" charset="0"/>
          <a:ea typeface="MS Gothic" charset="-128"/>
        </a:defRPr>
      </a:lvl8pPr>
      <a:lvl9pPr marL="1828800" algn="l" defTabSz="449263" rtl="0" eaLnBrk="1" fontAlgn="base" hangingPunct="1"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 Black" pitchFamily="32" charset="0"/>
        <a:defRPr sz="4000">
          <a:solidFill>
            <a:srgbClr val="CCFFFF"/>
          </a:solidFill>
          <a:latin typeface="Arial Black" pitchFamily="32" charset="0"/>
          <a:ea typeface="MS Gothic" charset="-128"/>
        </a:defRPr>
      </a:lvl9pPr>
    </p:titleStyle>
    <p:bodyStyle>
      <a:lvl1pPr marL="341313" indent="-341313" algn="l" defTabSz="449263" rtl="0" eaLnBrk="1" fontAlgn="base" hangingPunct="1">
        <a:spcBef>
          <a:spcPts val="8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1363" indent="-284163" algn="l" defTabSz="449263" rtl="0" eaLnBrk="1" fontAlgn="base" hangingPunct="1">
        <a:spcBef>
          <a:spcPts val="7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456613" cy="1446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6" charset="0"/>
              </a:defRPr>
            </a:lvl1pPr>
          </a:lstStyle>
          <a:p>
            <a:fld id="{84F53CDD-4377-4CB0-A352-9F7E8B5ABB59}" type="slidenum">
              <a:rPr lang="en-GB"/>
              <a:pPr/>
              <a:t>‹N°›</a:t>
            </a:fld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 Black" pitchFamily="32" charset="0"/>
        <a:defRPr sz="4000">
          <a:solidFill>
            <a:srgbClr val="CCFFFF"/>
          </a:solidFill>
          <a:latin typeface="+mj-lt"/>
          <a:ea typeface="+mj-ea"/>
          <a:cs typeface="+mj-cs"/>
        </a:defRPr>
      </a:lvl1pPr>
      <a:lvl2pPr algn="l" defTabSz="449263" rtl="0" fontAlgn="base"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 Black" pitchFamily="32" charset="0"/>
        <a:defRPr sz="4000">
          <a:solidFill>
            <a:srgbClr val="CCFFFF"/>
          </a:solidFill>
          <a:latin typeface="Arial Black" pitchFamily="32" charset="0"/>
          <a:ea typeface="MS Gothic" charset="-128"/>
        </a:defRPr>
      </a:lvl2pPr>
      <a:lvl3pPr algn="l" defTabSz="449263" rtl="0" fontAlgn="base"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 Black" pitchFamily="32" charset="0"/>
        <a:defRPr sz="4000">
          <a:solidFill>
            <a:srgbClr val="CCFFFF"/>
          </a:solidFill>
          <a:latin typeface="Arial Black" pitchFamily="32" charset="0"/>
          <a:ea typeface="MS Gothic" charset="-128"/>
        </a:defRPr>
      </a:lvl3pPr>
      <a:lvl4pPr algn="l" defTabSz="449263" rtl="0" fontAlgn="base"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 Black" pitchFamily="32" charset="0"/>
        <a:defRPr sz="4000">
          <a:solidFill>
            <a:srgbClr val="CCFFFF"/>
          </a:solidFill>
          <a:latin typeface="Arial Black" pitchFamily="32" charset="0"/>
          <a:ea typeface="MS Gothic" charset="-128"/>
        </a:defRPr>
      </a:lvl4pPr>
      <a:lvl5pPr algn="l" defTabSz="449263" rtl="0" fontAlgn="base"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 Black" pitchFamily="32" charset="0"/>
        <a:defRPr sz="4000">
          <a:solidFill>
            <a:srgbClr val="CCFFFF"/>
          </a:solidFill>
          <a:latin typeface="Arial Black" pitchFamily="32" charset="0"/>
          <a:ea typeface="MS Gothic" charset="-128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 Black" pitchFamily="32" charset="0"/>
        <a:defRPr sz="4000">
          <a:solidFill>
            <a:srgbClr val="CCFFFF"/>
          </a:solidFill>
          <a:latin typeface="Arial Black" pitchFamily="32" charset="0"/>
          <a:ea typeface="MS Gothic" charset="-128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 Black" pitchFamily="32" charset="0"/>
        <a:defRPr sz="4000">
          <a:solidFill>
            <a:srgbClr val="CCFFFF"/>
          </a:solidFill>
          <a:latin typeface="Arial Black" pitchFamily="32" charset="0"/>
          <a:ea typeface="MS Gothic" charset="-128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 Black" pitchFamily="32" charset="0"/>
        <a:defRPr sz="4000">
          <a:solidFill>
            <a:srgbClr val="CCFFFF"/>
          </a:solidFill>
          <a:latin typeface="Arial Black" pitchFamily="32" charset="0"/>
          <a:ea typeface="MS Gothic" charset="-128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CCFFFF"/>
        </a:buClr>
        <a:buSzPct val="100000"/>
        <a:buFont typeface="Arial Black" pitchFamily="32" charset="0"/>
        <a:defRPr sz="4000">
          <a:solidFill>
            <a:srgbClr val="CCFFFF"/>
          </a:solidFill>
          <a:latin typeface="Arial Black" pitchFamily="32" charset="0"/>
          <a:ea typeface="MS Gothic" charset="-128"/>
        </a:defRPr>
      </a:lvl9pPr>
    </p:titleStyle>
    <p:bodyStyle>
      <a:lvl1pPr marL="341313" indent="-341313" algn="l" defTabSz="449263" rtl="0" fontAlgn="base">
        <a:spcBef>
          <a:spcPts val="8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1363" indent="-284163" algn="l" defTabSz="449263" rtl="0" fontAlgn="base">
        <a:spcBef>
          <a:spcPts val="7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FFFFFF"/>
        </a:buClr>
        <a:buSzPct val="100000"/>
        <a:buFont typeface="Arial" charset="0"/>
        <a:buChar char="•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–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Arial" charset="0"/>
        <a:buChar char="»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WinFX__LineGlow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782216"/>
            <a:ext cx="731674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Espace réservé du numéro de diapositive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361F62-E2CC-40F9-ADAD-4349FB9330B0}" type="slidenum">
              <a:rPr lang="en-US" sz="1600" smtClean="0"/>
              <a:pPr>
                <a:defRPr/>
              </a:pPr>
              <a:t>1</a:t>
            </a:fld>
            <a:endParaRPr lang="en-US" sz="1600" dirty="0"/>
          </a:p>
        </p:txBody>
      </p:sp>
      <p:pic>
        <p:nvPicPr>
          <p:cNvPr id="5" name="Picture 4" descr="gfjfghjf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1774825"/>
            <a:ext cx="5891213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sdfsd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3846513"/>
            <a:ext cx="3948112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40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60975"/>
            <a:ext cx="48387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97220"/>
            <a:ext cx="8352928" cy="512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43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60975"/>
            <a:ext cx="48387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00" y="1628800"/>
            <a:ext cx="8510264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842493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31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60975"/>
            <a:ext cx="48387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64" y="1556792"/>
            <a:ext cx="854070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17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60975"/>
            <a:ext cx="48387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5" y="1447800"/>
            <a:ext cx="8654539" cy="241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5" y="4005064"/>
            <a:ext cx="865453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5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85720" y="3212976"/>
            <a:ext cx="8429684" cy="114300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3800" b="1" kern="1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notifications</a:t>
            </a:r>
            <a:endParaRPr lang="fr-FR" sz="3800" b="1" kern="1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87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31813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61817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14414"/>
            <a:ext cx="20193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57626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96" y="4000576"/>
            <a:ext cx="26289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32" y="4330055"/>
            <a:ext cx="54673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69160"/>
            <a:ext cx="57054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05264"/>
            <a:ext cx="219075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32" y="6093296"/>
            <a:ext cx="4762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37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85720" y="3212976"/>
            <a:ext cx="8429684" cy="114300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3800" b="1" kern="1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menus</a:t>
            </a:r>
            <a:endParaRPr lang="fr-FR" sz="3800" b="1" kern="1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32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16002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9" y="633266"/>
            <a:ext cx="14097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8603"/>
            <a:ext cx="25812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46101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04" y="2708920"/>
            <a:ext cx="64579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87411"/>
            <a:ext cx="65246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05" y="3933056"/>
            <a:ext cx="841885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32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7" y="764704"/>
            <a:ext cx="25717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59721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48863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45" y="2708920"/>
            <a:ext cx="830809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67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8" y="764704"/>
            <a:ext cx="27622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56673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65055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1" y="3933056"/>
            <a:ext cx="6494634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3257550"/>
            <a:ext cx="25336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19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1357290" y="428604"/>
            <a:ext cx="63613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fr-FR" sz="2400" dirty="0" smtClean="0"/>
              <a:t>    niversité     bn     haldoun –    iaret –</a:t>
            </a:r>
          </a:p>
          <a:p>
            <a:pPr algn="ctr" eaLnBrk="0" hangingPunct="0"/>
            <a:endParaRPr lang="fr-FR" sz="24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fr-FR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(U.I.K.T)</a:t>
            </a:r>
            <a:endParaRPr lang="fr-FR" sz="24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85852" y="214290"/>
            <a:ext cx="5732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</a:t>
            </a:r>
            <a:endParaRPr lang="fr-FR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43306" y="230667"/>
            <a:ext cx="50006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endParaRPr lang="fr-FR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82953" y="230667"/>
            <a:ext cx="57493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 </a:t>
            </a:r>
            <a:endParaRPr lang="fr-FR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3257550" y="2162166"/>
            <a:ext cx="2686050" cy="571500"/>
            <a:chOff x="2052" y="984"/>
            <a:chExt cx="1692" cy="360"/>
          </a:xfrm>
        </p:grpSpPr>
        <p:pic>
          <p:nvPicPr>
            <p:cNvPr id="35" name="Picture 18" descr="t"/>
            <p:cNvPicPr>
              <a:picLocks noChangeAspect="1" noChangeArrowheads="1" noCrop="1"/>
            </p:cNvPicPr>
            <p:nvPr/>
          </p:nvPicPr>
          <p:blipFill>
            <a:blip r:embed="rId3"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2052" y="984"/>
              <a:ext cx="360" cy="360"/>
            </a:xfrm>
            <a:prstGeom prst="rect">
              <a:avLst/>
            </a:prstGeom>
            <a:noFill/>
          </p:spPr>
        </p:pic>
        <p:pic>
          <p:nvPicPr>
            <p:cNvPr id="36" name="Picture 19" descr="e"/>
            <p:cNvPicPr>
              <a:picLocks noChangeAspect="1" noChangeArrowheads="1" noCrop="1"/>
            </p:cNvPicPr>
            <p:nvPr/>
          </p:nvPicPr>
          <p:blipFill>
            <a:blip r:embed="rId4"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2712" y="984"/>
              <a:ext cx="360" cy="360"/>
            </a:xfrm>
            <a:prstGeom prst="rect">
              <a:avLst/>
            </a:prstGeom>
            <a:noFill/>
          </p:spPr>
        </p:pic>
        <p:pic>
          <p:nvPicPr>
            <p:cNvPr id="38" name="Picture 20" descr="m"/>
            <p:cNvPicPr>
              <a:picLocks noChangeAspect="1" noChangeArrowheads="1" noCrop="1"/>
            </p:cNvPicPr>
            <p:nvPr/>
          </p:nvPicPr>
          <p:blipFill>
            <a:blip r:embed="rId5"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3048" y="984"/>
              <a:ext cx="360" cy="360"/>
            </a:xfrm>
            <a:prstGeom prst="rect">
              <a:avLst/>
            </a:prstGeom>
            <a:noFill/>
          </p:spPr>
        </p:pic>
        <p:pic>
          <p:nvPicPr>
            <p:cNvPr id="48" name="Picture 21" descr="e"/>
            <p:cNvPicPr>
              <a:picLocks noChangeAspect="1" noChangeArrowheads="1" noCrop="1"/>
            </p:cNvPicPr>
            <p:nvPr/>
          </p:nvPicPr>
          <p:blipFill>
            <a:blip r:embed="rId4"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3384" y="984"/>
              <a:ext cx="360" cy="360"/>
            </a:xfrm>
            <a:prstGeom prst="rect">
              <a:avLst/>
            </a:prstGeom>
            <a:noFill/>
          </p:spPr>
        </p:pic>
        <p:pic>
          <p:nvPicPr>
            <p:cNvPr id="49" name="Picture 22" descr="h"/>
            <p:cNvPicPr>
              <a:picLocks noChangeAspect="1" noChangeArrowheads="1" noCrop="1"/>
            </p:cNvPicPr>
            <p:nvPr/>
          </p:nvPicPr>
          <p:blipFill>
            <a:blip r:embed="rId6"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2376" y="984"/>
              <a:ext cx="360" cy="360"/>
            </a:xfrm>
            <a:prstGeom prst="rect">
              <a:avLst/>
            </a:prstGeom>
            <a:noFill/>
          </p:spPr>
        </p:pic>
      </p:grpSp>
      <p:sp>
        <p:nvSpPr>
          <p:cNvPr id="20" name="Rectangle 19"/>
          <p:cNvSpPr/>
          <p:nvPr/>
        </p:nvSpPr>
        <p:spPr>
          <a:xfrm>
            <a:off x="2928926" y="211287"/>
            <a:ext cx="5732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endParaRPr lang="fr-FR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7" name="Image 16" descr="logo univ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285728"/>
            <a:ext cx="921727" cy="88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 descr="logo univ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6" y="285728"/>
            <a:ext cx="921727" cy="88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Sous-titre 1"/>
          <p:cNvSpPr txBox="1">
            <a:spLocks/>
          </p:cNvSpPr>
          <p:nvPr/>
        </p:nvSpPr>
        <p:spPr>
          <a:xfrm>
            <a:off x="642910" y="5286388"/>
            <a:ext cx="8105554" cy="94297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>
              <a:spcBef>
                <a:spcPts val="600"/>
              </a:spcBef>
              <a:buClr>
                <a:srgbClr val="4F81BD"/>
              </a:buClr>
              <a:buSzPct val="70000"/>
              <a:defRPr/>
            </a:pPr>
            <a:r>
              <a:rPr lang="fr-FR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Réalisé par : </a:t>
            </a:r>
          </a:p>
          <a:p>
            <a:pPr>
              <a:spcBef>
                <a:spcPts val="600"/>
              </a:spcBef>
              <a:buClr>
                <a:srgbClr val="4F81BD"/>
              </a:buClr>
              <a:buSzPct val="70000"/>
              <a:defRPr/>
            </a:pPr>
            <a:r>
              <a:rPr lang="fr-FR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BOUALEM Adda (UIKT, TIARET) </a:t>
            </a:r>
            <a:endParaRPr lang="fr-FR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124305" y="6286520"/>
            <a:ext cx="248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2022, 2023 Semester VI</a:t>
            </a:r>
            <a:endParaRPr lang="fr-FR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3071810"/>
            <a:ext cx="871296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5"/>
          <p:cNvSpPr txBox="1">
            <a:spLocks noChangeArrowheads="1"/>
          </p:cNvSpPr>
          <p:nvPr/>
        </p:nvSpPr>
        <p:spPr bwMode="gray">
          <a:xfrm>
            <a:off x="345291" y="3494790"/>
            <a:ext cx="840317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fr-FR" sz="3200" kern="1400" cap="small" dirty="0" smtClean="0"/>
              <a:t>Module</a:t>
            </a:r>
            <a:r>
              <a:rPr lang="fr-FR" sz="3200" kern="1400" cap="small" dirty="0"/>
              <a:t>: Programmation </a:t>
            </a:r>
            <a:r>
              <a:rPr lang="fr-FR" sz="3200" kern="1400" cap="small" dirty="0" smtClean="0"/>
              <a:t>Mobile</a:t>
            </a:r>
          </a:p>
          <a:p>
            <a:pPr algn="ctr">
              <a:defRPr/>
            </a:pPr>
            <a:r>
              <a:rPr lang="fr-FR" sz="3200" kern="1400" cap="small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3</a:t>
            </a:r>
            <a:r>
              <a:rPr lang="fr-FR" sz="3200" kern="1400" cap="small" baseline="300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ème</a:t>
            </a:r>
            <a:r>
              <a:rPr lang="fr-FR" sz="3200" kern="1400" cap="small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Année Licence</a:t>
            </a:r>
            <a:endParaRPr lang="fr-FR" sz="3200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85852" y="217293"/>
            <a:ext cx="5732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</a:t>
            </a:r>
            <a:endParaRPr lang="fr-FR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43306" y="233670"/>
            <a:ext cx="50006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endParaRPr lang="fr-FR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82953" y="233670"/>
            <a:ext cx="57493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 </a:t>
            </a:r>
            <a:endParaRPr lang="fr-FR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928926" y="214290"/>
            <a:ext cx="5732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endParaRPr lang="fr-FR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6" grpId="0"/>
      <p:bldP spid="28" grpId="0"/>
      <p:bldP spid="29" grpId="0"/>
      <p:bldP spid="20" grpId="0"/>
      <p:bldP spid="22" grpId="0"/>
      <p:bldP spid="27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64" y="1412776"/>
            <a:ext cx="25336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8" y="764704"/>
            <a:ext cx="27622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64" y="1916832"/>
            <a:ext cx="63436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70" y="2852936"/>
            <a:ext cx="838058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33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7369051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32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4775"/>
            <a:ext cx="7138739" cy="565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93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0034" y="0"/>
            <a:ext cx="7010400" cy="9144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800" dirty="0" smtClean="0">
                <a:solidFill>
                  <a:schemeClr val="bg1"/>
                </a:solidFill>
              </a:rPr>
              <a:t>Module: Programmation Mobile  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gray">
          <a:xfrm rot="5400000">
            <a:off x="-1771650" y="1628775"/>
            <a:ext cx="4430713" cy="4430713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 w="127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gray">
          <a:xfrm rot="5400000">
            <a:off x="-1532732" y="1956594"/>
            <a:ext cx="3768725" cy="3767138"/>
          </a:xfrm>
          <a:custGeom>
            <a:avLst/>
            <a:gdLst>
              <a:gd name="G0" fmla="+- 744 0 0"/>
              <a:gd name="G1" fmla="+- 11756105 0 0"/>
              <a:gd name="G2" fmla="+- 0 0 11756105"/>
              <a:gd name="T0" fmla="*/ 0 256 1"/>
              <a:gd name="T1" fmla="*/ 180 256 1"/>
              <a:gd name="G3" fmla="+- 11756105 T0 T1"/>
              <a:gd name="T2" fmla="*/ 0 256 1"/>
              <a:gd name="T3" fmla="*/ 90 256 1"/>
              <a:gd name="G4" fmla="+- 11756105 T2 T3"/>
              <a:gd name="G5" fmla="*/ G4 2 1"/>
              <a:gd name="T4" fmla="*/ 90 256 1"/>
              <a:gd name="T5" fmla="*/ 0 256 1"/>
              <a:gd name="G6" fmla="+- 11756105 T4 T5"/>
              <a:gd name="G7" fmla="*/ G6 2 1"/>
              <a:gd name="G8" fmla="abs 11756105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44"/>
              <a:gd name="G18" fmla="*/ 744 1 2"/>
              <a:gd name="G19" fmla="+- G18 5400 0"/>
              <a:gd name="G20" fmla="cos G19 11756105"/>
              <a:gd name="G21" fmla="sin G19 11756105"/>
              <a:gd name="G22" fmla="+- G20 10800 0"/>
              <a:gd name="G23" fmla="+- G21 10800 0"/>
              <a:gd name="G24" fmla="+- 10800 0 G20"/>
              <a:gd name="G25" fmla="+- 744 10800 0"/>
              <a:gd name="G26" fmla="?: G9 G17 G25"/>
              <a:gd name="G27" fmla="?: G9 0 21600"/>
              <a:gd name="G28" fmla="cos 10800 11756105"/>
              <a:gd name="G29" fmla="sin 10800 11756105"/>
              <a:gd name="G30" fmla="sin 744 11756105"/>
              <a:gd name="G31" fmla="+- G28 10800 0"/>
              <a:gd name="G32" fmla="+- G29 10800 0"/>
              <a:gd name="G33" fmla="+- G30 10800 0"/>
              <a:gd name="G34" fmla="?: G4 0 G31"/>
              <a:gd name="G35" fmla="?: 11756105 G34 0"/>
              <a:gd name="G36" fmla="?: G6 G35 G31"/>
              <a:gd name="G37" fmla="+- 21600 0 G36"/>
              <a:gd name="G38" fmla="?: G4 0 G33"/>
              <a:gd name="G39" fmla="?: 11756105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028 w 21600"/>
              <a:gd name="T15" fmla="*/ 10862 h 21600"/>
              <a:gd name="T16" fmla="*/ 10800 w 21600"/>
              <a:gd name="T17" fmla="*/ 10056 h 21600"/>
              <a:gd name="T18" fmla="*/ 16572 w 21600"/>
              <a:gd name="T19" fmla="*/ 10862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056" y="10807"/>
                </a:moveTo>
                <a:cubicBezTo>
                  <a:pt x="10056" y="10805"/>
                  <a:pt x="10056" y="10802"/>
                  <a:pt x="10056" y="10800"/>
                </a:cubicBezTo>
                <a:cubicBezTo>
                  <a:pt x="10056" y="10389"/>
                  <a:pt x="10389" y="10056"/>
                  <a:pt x="10800" y="10056"/>
                </a:cubicBezTo>
                <a:cubicBezTo>
                  <a:pt x="11210" y="10056"/>
                  <a:pt x="11544" y="10389"/>
                  <a:pt x="11544" y="10800"/>
                </a:cubicBezTo>
                <a:cubicBezTo>
                  <a:pt x="11544" y="10802"/>
                  <a:pt x="11543" y="10805"/>
                  <a:pt x="11543" y="10807"/>
                </a:cubicBezTo>
                <a:lnTo>
                  <a:pt x="21599" y="10916"/>
                </a:lnTo>
                <a:cubicBezTo>
                  <a:pt x="21599" y="10877"/>
                  <a:pt x="21600" y="10838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38"/>
                  <a:pt x="0" y="10877"/>
                  <a:pt x="0" y="10916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 w="127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19125" y="3521075"/>
            <a:ext cx="1041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Plan</a:t>
            </a: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1000100" y="1500174"/>
            <a:ext cx="643424" cy="501650"/>
            <a:chOff x="1698" y="1446"/>
            <a:chExt cx="316" cy="316"/>
          </a:xfr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grpSpPr>
        <p:grpSp>
          <p:nvGrpSpPr>
            <p:cNvPr id="9" name="Group 10"/>
            <p:cNvGrpSpPr>
              <a:grpSpLocks/>
            </p:cNvGrpSpPr>
            <p:nvPr/>
          </p:nvGrpSpPr>
          <p:grpSpPr bwMode="auto">
            <a:xfrm>
              <a:off x="1698" y="1446"/>
              <a:ext cx="316" cy="316"/>
              <a:chOff x="1583" y="1492"/>
              <a:chExt cx="526" cy="526"/>
            </a:xfrm>
            <a:grpFill/>
          </p:grpSpPr>
          <p:sp>
            <p:nvSpPr>
              <p:cNvPr id="11" name="Oval 11"/>
              <p:cNvSpPr>
                <a:spLocks noChangeArrowheads="1"/>
              </p:cNvSpPr>
              <p:nvPr/>
            </p:nvSpPr>
            <p:spPr bwMode="gray">
              <a:xfrm>
                <a:off x="1583" y="1492"/>
                <a:ext cx="526" cy="52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12" name="Oval 12"/>
              <p:cNvSpPr>
                <a:spLocks noChangeArrowheads="1"/>
              </p:cNvSpPr>
              <p:nvPr/>
            </p:nvSpPr>
            <p:spPr bwMode="gray">
              <a:xfrm>
                <a:off x="1634" y="1546"/>
                <a:ext cx="426" cy="42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13" name="Oval 13"/>
              <p:cNvSpPr>
                <a:spLocks noChangeArrowheads="1"/>
              </p:cNvSpPr>
              <p:nvPr/>
            </p:nvSpPr>
            <p:spPr bwMode="gray">
              <a:xfrm>
                <a:off x="1641" y="1557"/>
                <a:ext cx="405" cy="40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14" name="Oval 14"/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15" name="Oval 15"/>
              <p:cNvSpPr>
                <a:spLocks noChangeArrowheads="1"/>
              </p:cNvSpPr>
              <p:nvPr/>
            </p:nvSpPr>
            <p:spPr bwMode="gray">
              <a:xfrm>
                <a:off x="1660" y="1571"/>
                <a:ext cx="365" cy="36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</p:grpSp>
        <p:sp>
          <p:nvSpPr>
            <p:cNvPr id="10" name="Text Box 16"/>
            <p:cNvSpPr txBox="1">
              <a:spLocks noChangeArrowheads="1"/>
            </p:cNvSpPr>
            <p:nvPr/>
          </p:nvSpPr>
          <p:spPr bwMode="gray">
            <a:xfrm>
              <a:off x="1748" y="1481"/>
              <a:ext cx="196" cy="2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b="1" dirty="0"/>
                <a:t>1</a:t>
              </a:r>
            </a:p>
          </p:txBody>
        </p:sp>
      </p:grpSp>
      <p:grpSp>
        <p:nvGrpSpPr>
          <p:cNvPr id="16" name="Group 18"/>
          <p:cNvGrpSpPr>
            <a:grpSpLocks/>
          </p:cNvGrpSpPr>
          <p:nvPr/>
        </p:nvGrpSpPr>
        <p:grpSpPr bwMode="auto">
          <a:xfrm>
            <a:off x="1763688" y="1988840"/>
            <a:ext cx="643381" cy="501650"/>
            <a:chOff x="1952" y="1906"/>
            <a:chExt cx="316" cy="316"/>
          </a:xfr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grpSpPr>
        <p:grpSp>
          <p:nvGrpSpPr>
            <p:cNvPr id="17" name="Group 20"/>
            <p:cNvGrpSpPr>
              <a:grpSpLocks/>
            </p:cNvGrpSpPr>
            <p:nvPr/>
          </p:nvGrpSpPr>
          <p:grpSpPr bwMode="auto">
            <a:xfrm>
              <a:off x="1952" y="1906"/>
              <a:ext cx="316" cy="316"/>
              <a:chOff x="1583" y="1494"/>
              <a:chExt cx="526" cy="526"/>
            </a:xfrm>
            <a:grpFill/>
          </p:grpSpPr>
          <p:sp>
            <p:nvSpPr>
              <p:cNvPr id="19" name="Oval 21"/>
              <p:cNvSpPr>
                <a:spLocks noChangeArrowheads="1"/>
              </p:cNvSpPr>
              <p:nvPr/>
            </p:nvSpPr>
            <p:spPr bwMode="gray">
              <a:xfrm>
                <a:off x="1583" y="1494"/>
                <a:ext cx="526" cy="526"/>
              </a:xfrm>
              <a:prstGeom prst="ellipse">
                <a:avLst/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20" name="Oval 22"/>
              <p:cNvSpPr>
                <a:spLocks noChangeArrowheads="1"/>
              </p:cNvSpPr>
              <p:nvPr/>
            </p:nvSpPr>
            <p:spPr bwMode="gray">
              <a:xfrm>
                <a:off x="1634" y="1547"/>
                <a:ext cx="426" cy="424"/>
              </a:xfrm>
              <a:prstGeom prst="ellipse">
                <a:avLst/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21" name="Oval 23"/>
              <p:cNvSpPr>
                <a:spLocks noChangeArrowheads="1"/>
              </p:cNvSpPr>
              <p:nvPr/>
            </p:nvSpPr>
            <p:spPr bwMode="gray">
              <a:xfrm>
                <a:off x="1641" y="1557"/>
                <a:ext cx="405" cy="406"/>
              </a:xfrm>
              <a:prstGeom prst="ellipse">
                <a:avLst/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22" name="Oval 24"/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23" name="Oval 25"/>
              <p:cNvSpPr>
                <a:spLocks noChangeArrowheads="1"/>
              </p:cNvSpPr>
              <p:nvPr/>
            </p:nvSpPr>
            <p:spPr bwMode="gray">
              <a:xfrm>
                <a:off x="1660" y="1571"/>
                <a:ext cx="365" cy="366"/>
              </a:xfrm>
              <a:prstGeom prst="ellipse">
                <a:avLst/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</p:grpSp>
        <p:sp>
          <p:nvSpPr>
            <p:cNvPr id="18" name="Text Box 26"/>
            <p:cNvSpPr txBox="1">
              <a:spLocks noChangeArrowheads="1"/>
            </p:cNvSpPr>
            <p:nvPr/>
          </p:nvSpPr>
          <p:spPr bwMode="gray">
            <a:xfrm>
              <a:off x="2010" y="1950"/>
              <a:ext cx="196" cy="2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b="1" dirty="0"/>
                <a:t>2</a:t>
              </a:r>
            </a:p>
          </p:txBody>
        </p:sp>
      </p:grpSp>
      <p:grpSp>
        <p:nvGrpSpPr>
          <p:cNvPr id="24" name="Group 28"/>
          <p:cNvGrpSpPr>
            <a:grpSpLocks/>
          </p:cNvGrpSpPr>
          <p:nvPr/>
        </p:nvGrpSpPr>
        <p:grpSpPr bwMode="auto">
          <a:xfrm>
            <a:off x="2289607" y="3933056"/>
            <a:ext cx="626209" cy="501650"/>
            <a:chOff x="2006" y="2364"/>
            <a:chExt cx="316" cy="316"/>
          </a:xfr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grpSpPr>
        <p:grpSp>
          <p:nvGrpSpPr>
            <p:cNvPr id="25" name="Group 30"/>
            <p:cNvGrpSpPr>
              <a:grpSpLocks/>
            </p:cNvGrpSpPr>
            <p:nvPr/>
          </p:nvGrpSpPr>
          <p:grpSpPr bwMode="auto">
            <a:xfrm>
              <a:off x="2006" y="2364"/>
              <a:ext cx="316" cy="316"/>
              <a:chOff x="1583" y="1494"/>
              <a:chExt cx="526" cy="526"/>
            </a:xfrm>
            <a:grpFill/>
          </p:grpSpPr>
          <p:sp>
            <p:nvSpPr>
              <p:cNvPr id="27" name="Oval 31"/>
              <p:cNvSpPr>
                <a:spLocks noChangeArrowheads="1"/>
              </p:cNvSpPr>
              <p:nvPr/>
            </p:nvSpPr>
            <p:spPr bwMode="gray">
              <a:xfrm>
                <a:off x="1583" y="1494"/>
                <a:ext cx="526" cy="52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28" name="Oval 32"/>
              <p:cNvSpPr>
                <a:spLocks noChangeArrowheads="1"/>
              </p:cNvSpPr>
              <p:nvPr/>
            </p:nvSpPr>
            <p:spPr bwMode="gray">
              <a:xfrm>
                <a:off x="1634" y="1547"/>
                <a:ext cx="426" cy="42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29" name="Oval 33"/>
              <p:cNvSpPr>
                <a:spLocks noChangeArrowheads="1"/>
              </p:cNvSpPr>
              <p:nvPr/>
            </p:nvSpPr>
            <p:spPr bwMode="gray">
              <a:xfrm>
                <a:off x="1641" y="1557"/>
                <a:ext cx="405" cy="40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30" name="Oval 34"/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31" name="Oval 35"/>
              <p:cNvSpPr>
                <a:spLocks noChangeArrowheads="1"/>
              </p:cNvSpPr>
              <p:nvPr/>
            </p:nvSpPr>
            <p:spPr bwMode="gray">
              <a:xfrm>
                <a:off x="1660" y="1571"/>
                <a:ext cx="365" cy="36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</p:grpSp>
        <p:sp>
          <p:nvSpPr>
            <p:cNvPr id="26" name="Text Box 36"/>
            <p:cNvSpPr txBox="1">
              <a:spLocks noChangeArrowheads="1"/>
            </p:cNvSpPr>
            <p:nvPr/>
          </p:nvSpPr>
          <p:spPr bwMode="gray">
            <a:xfrm>
              <a:off x="2064" y="2407"/>
              <a:ext cx="196" cy="2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b="1" dirty="0" smtClean="0"/>
                <a:t>5</a:t>
              </a:r>
              <a:endParaRPr lang="en-US" b="1" dirty="0"/>
            </a:p>
          </p:txBody>
        </p:sp>
      </p:grpSp>
      <p:grpSp>
        <p:nvGrpSpPr>
          <p:cNvPr id="32" name="Group 38"/>
          <p:cNvGrpSpPr>
            <a:grpSpLocks/>
          </p:cNvGrpSpPr>
          <p:nvPr/>
        </p:nvGrpSpPr>
        <p:grpSpPr bwMode="auto">
          <a:xfrm>
            <a:off x="2056411" y="4581128"/>
            <a:ext cx="643381" cy="501650"/>
            <a:chOff x="1952" y="2822"/>
            <a:chExt cx="316" cy="316"/>
          </a:xfr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grpSpPr>
        <p:grpSp>
          <p:nvGrpSpPr>
            <p:cNvPr id="33" name="Group 40"/>
            <p:cNvGrpSpPr>
              <a:grpSpLocks/>
            </p:cNvGrpSpPr>
            <p:nvPr/>
          </p:nvGrpSpPr>
          <p:grpSpPr bwMode="auto">
            <a:xfrm>
              <a:off x="1952" y="2822"/>
              <a:ext cx="316" cy="316"/>
              <a:chOff x="1583" y="1494"/>
              <a:chExt cx="526" cy="526"/>
            </a:xfrm>
            <a:grpFill/>
          </p:grpSpPr>
          <p:sp>
            <p:nvSpPr>
              <p:cNvPr id="35" name="Oval 41"/>
              <p:cNvSpPr>
                <a:spLocks noChangeArrowheads="1"/>
              </p:cNvSpPr>
              <p:nvPr/>
            </p:nvSpPr>
            <p:spPr bwMode="gray">
              <a:xfrm>
                <a:off x="1583" y="1494"/>
                <a:ext cx="526" cy="52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36" name="Oval 42"/>
              <p:cNvSpPr>
                <a:spLocks noChangeArrowheads="1"/>
              </p:cNvSpPr>
              <p:nvPr/>
            </p:nvSpPr>
            <p:spPr bwMode="gray">
              <a:xfrm>
                <a:off x="1634" y="1547"/>
                <a:ext cx="426" cy="42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37" name="Oval 43"/>
              <p:cNvSpPr>
                <a:spLocks noChangeArrowheads="1"/>
              </p:cNvSpPr>
              <p:nvPr/>
            </p:nvSpPr>
            <p:spPr bwMode="gray">
              <a:xfrm>
                <a:off x="1641" y="1557"/>
                <a:ext cx="405" cy="40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38" name="Oval 44"/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39" name="Oval 45"/>
              <p:cNvSpPr>
                <a:spLocks noChangeArrowheads="1"/>
              </p:cNvSpPr>
              <p:nvPr/>
            </p:nvSpPr>
            <p:spPr bwMode="gray">
              <a:xfrm>
                <a:off x="1660" y="1571"/>
                <a:ext cx="365" cy="36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</p:grpSp>
        <p:sp>
          <p:nvSpPr>
            <p:cNvPr id="34" name="Text Box 46"/>
            <p:cNvSpPr txBox="1">
              <a:spLocks noChangeArrowheads="1"/>
            </p:cNvSpPr>
            <p:nvPr/>
          </p:nvSpPr>
          <p:spPr bwMode="gray">
            <a:xfrm>
              <a:off x="2010" y="2866"/>
              <a:ext cx="196" cy="2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b="1" dirty="0" smtClean="0"/>
                <a:t>6</a:t>
              </a:r>
              <a:endParaRPr lang="en-US" b="1" dirty="0"/>
            </a:p>
          </p:txBody>
        </p:sp>
      </p:grpSp>
      <p:sp>
        <p:nvSpPr>
          <p:cNvPr id="40" name="Rectangle 136"/>
          <p:cNvSpPr>
            <a:spLocks noChangeArrowheads="1"/>
          </p:cNvSpPr>
          <p:nvPr/>
        </p:nvSpPr>
        <p:spPr bwMode="gray">
          <a:xfrm>
            <a:off x="457200" y="533400"/>
            <a:ext cx="7696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fr-FR" sz="3200" b="1" dirty="0">
              <a:latin typeface="Verdana" pitchFamily="34" charset="0"/>
            </a:endParaRPr>
          </a:p>
        </p:txBody>
      </p:sp>
      <p:sp>
        <p:nvSpPr>
          <p:cNvPr id="41" name="Espace réservé de la date 58"/>
          <p:cNvSpPr txBox="1">
            <a:spLocks/>
          </p:cNvSpPr>
          <p:nvPr/>
        </p:nvSpPr>
        <p:spPr>
          <a:xfrm>
            <a:off x="457200" y="6556375"/>
            <a:ext cx="2133600" cy="244475"/>
          </a:xfrm>
          <a:prstGeom prst="rect">
            <a:avLst/>
          </a:prstGeom>
        </p:spPr>
        <p:txBody>
          <a:bodyPr vert="horz" lIns="91440" tIns="45720" rIns="91440" bIns="45720" rtlCol="1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" name="Espace réservé du numéro de diapositive 59"/>
          <p:cNvSpPr txBox="1">
            <a:spLocks/>
          </p:cNvSpPr>
          <p:nvPr/>
        </p:nvSpPr>
        <p:spPr>
          <a:xfrm>
            <a:off x="3429000" y="6556375"/>
            <a:ext cx="2133600" cy="244475"/>
          </a:xfrm>
          <a:prstGeom prst="rect">
            <a:avLst/>
          </a:prstGeom>
        </p:spPr>
        <p:txBody>
          <a:bodyPr vert="horz" lIns="91440" tIns="45720" rIns="91440" bIns="45720" rtlCol="1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4" name="Picture 16" descr="WinFX__LineGlow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01538" y="663639"/>
            <a:ext cx="731674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" name="Group 18"/>
          <p:cNvGrpSpPr>
            <a:grpSpLocks/>
          </p:cNvGrpSpPr>
          <p:nvPr/>
        </p:nvGrpSpPr>
        <p:grpSpPr bwMode="auto">
          <a:xfrm>
            <a:off x="2285984" y="3284984"/>
            <a:ext cx="663683" cy="501650"/>
            <a:chOff x="1952" y="1906"/>
            <a:chExt cx="316" cy="316"/>
          </a:xfr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grpSpPr>
        <p:grpSp>
          <p:nvGrpSpPr>
            <p:cNvPr id="46" name="Group 20"/>
            <p:cNvGrpSpPr>
              <a:grpSpLocks/>
            </p:cNvGrpSpPr>
            <p:nvPr/>
          </p:nvGrpSpPr>
          <p:grpSpPr bwMode="auto">
            <a:xfrm>
              <a:off x="1952" y="1906"/>
              <a:ext cx="316" cy="316"/>
              <a:chOff x="1583" y="1494"/>
              <a:chExt cx="526" cy="526"/>
            </a:xfrm>
            <a:grpFill/>
          </p:grpSpPr>
          <p:sp>
            <p:nvSpPr>
              <p:cNvPr id="48" name="Oval 21"/>
              <p:cNvSpPr>
                <a:spLocks noChangeArrowheads="1"/>
              </p:cNvSpPr>
              <p:nvPr/>
            </p:nvSpPr>
            <p:spPr bwMode="gray">
              <a:xfrm>
                <a:off x="1583" y="1494"/>
                <a:ext cx="526" cy="526"/>
              </a:xfrm>
              <a:prstGeom prst="ellipse">
                <a:avLst/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49" name="Oval 22"/>
              <p:cNvSpPr>
                <a:spLocks noChangeArrowheads="1"/>
              </p:cNvSpPr>
              <p:nvPr/>
            </p:nvSpPr>
            <p:spPr bwMode="gray">
              <a:xfrm>
                <a:off x="1634" y="1547"/>
                <a:ext cx="426" cy="424"/>
              </a:xfrm>
              <a:prstGeom prst="ellipse">
                <a:avLst/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50" name="Oval 23"/>
              <p:cNvSpPr>
                <a:spLocks noChangeArrowheads="1"/>
              </p:cNvSpPr>
              <p:nvPr/>
            </p:nvSpPr>
            <p:spPr bwMode="gray">
              <a:xfrm>
                <a:off x="1641" y="1557"/>
                <a:ext cx="405" cy="406"/>
              </a:xfrm>
              <a:prstGeom prst="ellipse">
                <a:avLst/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51" name="Oval 24"/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52" name="Oval 25"/>
              <p:cNvSpPr>
                <a:spLocks noChangeArrowheads="1"/>
              </p:cNvSpPr>
              <p:nvPr/>
            </p:nvSpPr>
            <p:spPr bwMode="gray">
              <a:xfrm>
                <a:off x="1660" y="1571"/>
                <a:ext cx="365" cy="366"/>
              </a:xfrm>
              <a:prstGeom prst="ellipse">
                <a:avLst/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</p:grpSp>
        <p:sp>
          <p:nvSpPr>
            <p:cNvPr id="47" name="Text Box 26"/>
            <p:cNvSpPr txBox="1">
              <a:spLocks noChangeArrowheads="1"/>
            </p:cNvSpPr>
            <p:nvPr/>
          </p:nvSpPr>
          <p:spPr bwMode="gray">
            <a:xfrm>
              <a:off x="2010" y="1950"/>
              <a:ext cx="196" cy="2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b="1" dirty="0" smtClean="0"/>
                <a:t>4</a:t>
              </a:r>
              <a:endParaRPr lang="en-US" b="1" dirty="0"/>
            </a:p>
          </p:txBody>
        </p:sp>
      </p:grpSp>
      <p:sp>
        <p:nvSpPr>
          <p:cNvPr id="53" name="Oval 31"/>
          <p:cNvSpPr>
            <a:spLocks noChangeArrowheads="1"/>
          </p:cNvSpPr>
          <p:nvPr/>
        </p:nvSpPr>
        <p:spPr bwMode="auto">
          <a:xfrm>
            <a:off x="1928794" y="1484784"/>
            <a:ext cx="396630" cy="411302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68674" tIns="84337" rIns="168674" bIns="84337" anchor="ctr"/>
          <a:lstStyle/>
          <a:p>
            <a:pPr defTabSz="1439583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  <p:sp>
        <p:nvSpPr>
          <p:cNvPr id="54" name="ZoneTexte 53"/>
          <p:cNvSpPr txBox="1">
            <a:spLocks noChangeArrowheads="1"/>
          </p:cNvSpPr>
          <p:nvPr/>
        </p:nvSpPr>
        <p:spPr bwMode="auto">
          <a:xfrm>
            <a:off x="2500298" y="1428736"/>
            <a:ext cx="5684838" cy="4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8674" tIns="84337" rIns="168674" bIns="84337">
            <a:spAutoFit/>
          </a:bodyPr>
          <a:lstStyle/>
          <a:p>
            <a:r>
              <a:rPr lang="fr-FR" sz="2000" b="1" dirty="0">
                <a:latin typeface="Constantia" pitchFamily="18" charset="0"/>
              </a:rPr>
              <a:t>Introduction &amp; Historique</a:t>
            </a:r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2627784" y="1988840"/>
            <a:ext cx="396630" cy="411302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68674" tIns="84337" rIns="168674" bIns="84337" anchor="ctr"/>
          <a:lstStyle/>
          <a:p>
            <a:pPr defTabSz="1439583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  <p:sp>
        <p:nvSpPr>
          <p:cNvPr id="56" name="ZoneTexte 55"/>
          <p:cNvSpPr txBox="1">
            <a:spLocks noChangeArrowheads="1"/>
          </p:cNvSpPr>
          <p:nvPr/>
        </p:nvSpPr>
        <p:spPr bwMode="auto">
          <a:xfrm>
            <a:off x="3203848" y="1916832"/>
            <a:ext cx="5384897" cy="4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674" tIns="84337" rIns="168674" bIns="84337">
            <a:spAutoFit/>
          </a:bodyPr>
          <a:lstStyle/>
          <a:p>
            <a:r>
              <a:rPr lang="fr-FR" sz="2000" b="1" dirty="0">
                <a:latin typeface="Constantia" pitchFamily="18" charset="0"/>
              </a:rPr>
              <a:t>Installation et configuration des outils</a:t>
            </a:r>
            <a:endParaRPr lang="fr-FR" sz="2000" dirty="0">
              <a:latin typeface="Constantia" pitchFamily="18" charset="0"/>
            </a:endParaRPr>
          </a:p>
        </p:txBody>
      </p:sp>
      <p:sp>
        <p:nvSpPr>
          <p:cNvPr id="57" name="ZoneTexte 56"/>
          <p:cNvSpPr txBox="1">
            <a:spLocks noChangeArrowheads="1"/>
          </p:cNvSpPr>
          <p:nvPr/>
        </p:nvSpPr>
        <p:spPr bwMode="auto">
          <a:xfrm>
            <a:off x="3419872" y="2420888"/>
            <a:ext cx="5724128" cy="4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674" tIns="84337" rIns="168674" bIns="84337">
            <a:spAutoFit/>
          </a:bodyPr>
          <a:lstStyle/>
          <a:p>
            <a:r>
              <a:rPr lang="fr-FR" sz="2000" b="1" dirty="0">
                <a:latin typeface="Constantia" pitchFamily="18" charset="0"/>
              </a:rPr>
              <a:t>Une première application</a:t>
            </a:r>
          </a:p>
        </p:txBody>
      </p:sp>
      <p:sp>
        <p:nvSpPr>
          <p:cNvPr id="58" name="Oval 31"/>
          <p:cNvSpPr>
            <a:spLocks noChangeArrowheads="1"/>
          </p:cNvSpPr>
          <p:nvPr/>
        </p:nvSpPr>
        <p:spPr bwMode="auto">
          <a:xfrm>
            <a:off x="3311274" y="3284984"/>
            <a:ext cx="396630" cy="411302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68674" tIns="84337" rIns="168674" bIns="84337" anchor="ctr"/>
          <a:lstStyle/>
          <a:p>
            <a:pPr defTabSz="1439583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  <p:sp>
        <p:nvSpPr>
          <p:cNvPr id="59" name="ZoneTexte 58"/>
          <p:cNvSpPr txBox="1">
            <a:spLocks noChangeArrowheads="1"/>
          </p:cNvSpPr>
          <p:nvPr/>
        </p:nvSpPr>
        <p:spPr bwMode="auto">
          <a:xfrm>
            <a:off x="3779912" y="3238934"/>
            <a:ext cx="5792748" cy="4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674" tIns="84337" rIns="168674" bIns="84337">
            <a:spAutoFit/>
          </a:bodyPr>
          <a:lstStyle>
            <a:defPPr>
              <a:defRPr lang="en-US"/>
            </a:defPPr>
            <a:lvl1pPr>
              <a:defRPr sz="2000">
                <a:latin typeface="Constantia" pitchFamily="18" charset="0"/>
              </a:defRPr>
            </a:lvl1pPr>
          </a:lstStyle>
          <a:p>
            <a:r>
              <a:rPr lang="fr-FR" b="1" dirty="0" smtClean="0"/>
              <a:t>La Partie IHM  (Création Statique)</a:t>
            </a:r>
            <a:endParaRPr lang="fr-FR" b="1" dirty="0"/>
          </a:p>
        </p:txBody>
      </p:sp>
      <p:sp>
        <p:nvSpPr>
          <p:cNvPr id="60" name="Oval 31"/>
          <p:cNvSpPr>
            <a:spLocks noChangeArrowheads="1"/>
          </p:cNvSpPr>
          <p:nvPr/>
        </p:nvSpPr>
        <p:spPr bwMode="auto">
          <a:xfrm>
            <a:off x="3383282" y="3953802"/>
            <a:ext cx="396630" cy="411302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68674" tIns="84337" rIns="168674" bIns="84337" anchor="ctr"/>
          <a:lstStyle/>
          <a:p>
            <a:pPr defTabSz="1439583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  <p:sp>
        <p:nvSpPr>
          <p:cNvPr id="61" name="ZoneTexte 60"/>
          <p:cNvSpPr txBox="1">
            <a:spLocks noChangeArrowheads="1"/>
          </p:cNvSpPr>
          <p:nvPr/>
        </p:nvSpPr>
        <p:spPr bwMode="auto">
          <a:xfrm>
            <a:off x="3644759" y="3959014"/>
            <a:ext cx="5284959" cy="4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674" tIns="84337" rIns="168674" bIns="84337">
            <a:spAutoFit/>
          </a:bodyPr>
          <a:lstStyle>
            <a:defPPr>
              <a:defRPr lang="en-US"/>
            </a:defPPr>
            <a:lvl1pPr>
              <a:defRPr sz="2000">
                <a:latin typeface="Constantia" pitchFamily="18" charset="0"/>
              </a:defRPr>
            </a:lvl1pPr>
          </a:lstStyle>
          <a:p>
            <a:r>
              <a:rPr lang="fr-FR" b="1" dirty="0" smtClean="0"/>
              <a:t>La Partie IHM (Création dynamique)</a:t>
            </a:r>
            <a:endParaRPr lang="fr-FR" b="1" dirty="0"/>
          </a:p>
        </p:txBody>
      </p:sp>
      <p:sp>
        <p:nvSpPr>
          <p:cNvPr id="62" name="Oval 31"/>
          <p:cNvSpPr>
            <a:spLocks noChangeArrowheads="1"/>
          </p:cNvSpPr>
          <p:nvPr/>
        </p:nvSpPr>
        <p:spPr bwMode="auto">
          <a:xfrm>
            <a:off x="3275856" y="4745890"/>
            <a:ext cx="396630" cy="411302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68674" tIns="84337" rIns="168674" bIns="84337" anchor="ctr"/>
          <a:lstStyle/>
          <a:p>
            <a:pPr defTabSz="1439583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  <p:sp>
        <p:nvSpPr>
          <p:cNvPr id="63" name="ZoneTexte 62"/>
          <p:cNvSpPr txBox="1">
            <a:spLocks noChangeArrowheads="1"/>
          </p:cNvSpPr>
          <p:nvPr/>
        </p:nvSpPr>
        <p:spPr bwMode="auto">
          <a:xfrm>
            <a:off x="3678499" y="4751102"/>
            <a:ext cx="3773821" cy="4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674" tIns="84337" rIns="168674" bIns="84337">
            <a:spAutoFit/>
          </a:bodyPr>
          <a:lstStyle>
            <a:defPPr>
              <a:defRPr lang="en-US"/>
            </a:defPPr>
            <a:lvl1pPr>
              <a:defRPr sz="2000">
                <a:latin typeface="Constantia" pitchFamily="18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Programmation JAVA 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4" name="Oval 31"/>
          <p:cNvSpPr>
            <a:spLocks noChangeArrowheads="1"/>
          </p:cNvSpPr>
          <p:nvPr/>
        </p:nvSpPr>
        <p:spPr bwMode="auto">
          <a:xfrm>
            <a:off x="0" y="357166"/>
            <a:ext cx="396630" cy="411302"/>
          </a:xfrm>
          <a:prstGeom prst="ellips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68674" tIns="84337" rIns="168674" bIns="84337" anchor="ctr"/>
          <a:lstStyle/>
          <a:p>
            <a:pPr defTabSz="1439583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  <p:grpSp>
        <p:nvGrpSpPr>
          <p:cNvPr id="65" name="Group 18"/>
          <p:cNvGrpSpPr>
            <a:grpSpLocks/>
          </p:cNvGrpSpPr>
          <p:nvPr/>
        </p:nvGrpSpPr>
        <p:grpSpPr bwMode="auto">
          <a:xfrm>
            <a:off x="2214546" y="2636912"/>
            <a:ext cx="643381" cy="501650"/>
            <a:chOff x="1952" y="1906"/>
            <a:chExt cx="316" cy="316"/>
          </a:xfr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grpSpPr>
        <p:grpSp>
          <p:nvGrpSpPr>
            <p:cNvPr id="66" name="Group 20"/>
            <p:cNvGrpSpPr>
              <a:grpSpLocks/>
            </p:cNvGrpSpPr>
            <p:nvPr/>
          </p:nvGrpSpPr>
          <p:grpSpPr bwMode="auto">
            <a:xfrm>
              <a:off x="1952" y="1906"/>
              <a:ext cx="316" cy="316"/>
              <a:chOff x="1583" y="1494"/>
              <a:chExt cx="526" cy="526"/>
            </a:xfrm>
            <a:grpFill/>
          </p:grpSpPr>
          <p:sp>
            <p:nvSpPr>
              <p:cNvPr id="68" name="Oval 21"/>
              <p:cNvSpPr>
                <a:spLocks noChangeArrowheads="1"/>
              </p:cNvSpPr>
              <p:nvPr/>
            </p:nvSpPr>
            <p:spPr bwMode="gray">
              <a:xfrm>
                <a:off x="1583" y="1494"/>
                <a:ext cx="526" cy="52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69" name="Oval 22"/>
              <p:cNvSpPr>
                <a:spLocks noChangeArrowheads="1"/>
              </p:cNvSpPr>
              <p:nvPr/>
            </p:nvSpPr>
            <p:spPr bwMode="gray">
              <a:xfrm>
                <a:off x="1634" y="1547"/>
                <a:ext cx="426" cy="42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70" name="Oval 23"/>
              <p:cNvSpPr>
                <a:spLocks noChangeArrowheads="1"/>
              </p:cNvSpPr>
              <p:nvPr/>
            </p:nvSpPr>
            <p:spPr bwMode="gray">
              <a:xfrm>
                <a:off x="1641" y="1557"/>
                <a:ext cx="405" cy="40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71" name="Oval 24"/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72" name="Oval 25"/>
              <p:cNvSpPr>
                <a:spLocks noChangeArrowheads="1"/>
              </p:cNvSpPr>
              <p:nvPr/>
            </p:nvSpPr>
            <p:spPr bwMode="gray">
              <a:xfrm>
                <a:off x="1660" y="1571"/>
                <a:ext cx="365" cy="36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</p:grpSp>
        <p:sp>
          <p:nvSpPr>
            <p:cNvPr id="67" name="Text Box 26"/>
            <p:cNvSpPr txBox="1">
              <a:spLocks noChangeArrowheads="1"/>
            </p:cNvSpPr>
            <p:nvPr/>
          </p:nvSpPr>
          <p:spPr bwMode="gray">
            <a:xfrm>
              <a:off x="2010" y="1950"/>
              <a:ext cx="196" cy="2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/>
              <a:r>
                <a:rPr lang="fr-FR" b="1" dirty="0" smtClean="0"/>
                <a:t>3</a:t>
              </a:r>
              <a:endParaRPr lang="en-US" b="1" dirty="0"/>
            </a:p>
          </p:txBody>
        </p:sp>
      </p:grpSp>
      <p:sp>
        <p:nvSpPr>
          <p:cNvPr id="73" name="Oval 31"/>
          <p:cNvSpPr>
            <a:spLocks noChangeArrowheads="1"/>
          </p:cNvSpPr>
          <p:nvPr/>
        </p:nvSpPr>
        <p:spPr bwMode="auto">
          <a:xfrm>
            <a:off x="3095250" y="2564904"/>
            <a:ext cx="396630" cy="411302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68674" tIns="84337" rIns="168674" bIns="84337" anchor="ctr"/>
          <a:lstStyle/>
          <a:p>
            <a:pPr defTabSz="1439583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  <p:sp>
        <p:nvSpPr>
          <p:cNvPr id="74" name="Espace réservé du numéro de diapositive 7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471462" cy="365125"/>
          </a:xfrm>
        </p:spPr>
        <p:txBody>
          <a:bodyPr/>
          <a:lstStyle/>
          <a:p>
            <a:pPr>
              <a:defRPr/>
            </a:pPr>
            <a:fld id="{74361F62-E2CC-40F9-ADAD-4349FB9330B0}" type="slidenum">
              <a:rPr lang="en-US" sz="1600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75" name="Group 38"/>
          <p:cNvGrpSpPr>
            <a:grpSpLocks/>
          </p:cNvGrpSpPr>
          <p:nvPr/>
        </p:nvGrpSpPr>
        <p:grpSpPr bwMode="auto">
          <a:xfrm>
            <a:off x="899592" y="5735662"/>
            <a:ext cx="643381" cy="501650"/>
            <a:chOff x="1952" y="2822"/>
            <a:chExt cx="316" cy="316"/>
          </a:xfr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grpSpPr>
        <p:grpSp>
          <p:nvGrpSpPr>
            <p:cNvPr id="76" name="Group 40"/>
            <p:cNvGrpSpPr>
              <a:grpSpLocks/>
            </p:cNvGrpSpPr>
            <p:nvPr/>
          </p:nvGrpSpPr>
          <p:grpSpPr bwMode="auto">
            <a:xfrm>
              <a:off x="1952" y="2822"/>
              <a:ext cx="316" cy="316"/>
              <a:chOff x="1583" y="1494"/>
              <a:chExt cx="526" cy="526"/>
            </a:xfrm>
            <a:grpFill/>
          </p:grpSpPr>
          <p:sp>
            <p:nvSpPr>
              <p:cNvPr id="78" name="Oval 41"/>
              <p:cNvSpPr>
                <a:spLocks noChangeArrowheads="1"/>
              </p:cNvSpPr>
              <p:nvPr/>
            </p:nvSpPr>
            <p:spPr bwMode="gray">
              <a:xfrm>
                <a:off x="1583" y="1494"/>
                <a:ext cx="526" cy="52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79" name="Oval 42"/>
              <p:cNvSpPr>
                <a:spLocks noChangeArrowheads="1"/>
              </p:cNvSpPr>
              <p:nvPr/>
            </p:nvSpPr>
            <p:spPr bwMode="gray">
              <a:xfrm>
                <a:off x="1634" y="1547"/>
                <a:ext cx="426" cy="42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80" name="Oval 43"/>
              <p:cNvSpPr>
                <a:spLocks noChangeArrowheads="1"/>
              </p:cNvSpPr>
              <p:nvPr/>
            </p:nvSpPr>
            <p:spPr bwMode="gray">
              <a:xfrm>
                <a:off x="1641" y="1557"/>
                <a:ext cx="405" cy="40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81" name="Oval 44"/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  <p:sp>
            <p:nvSpPr>
              <p:cNvPr id="82" name="Oval 45"/>
              <p:cNvSpPr>
                <a:spLocks noChangeArrowheads="1"/>
              </p:cNvSpPr>
              <p:nvPr/>
            </p:nvSpPr>
            <p:spPr bwMode="gray">
              <a:xfrm>
                <a:off x="1660" y="1571"/>
                <a:ext cx="365" cy="36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 dirty="0"/>
              </a:p>
            </p:txBody>
          </p:sp>
        </p:grpSp>
        <p:sp>
          <p:nvSpPr>
            <p:cNvPr id="77" name="Text Box 46"/>
            <p:cNvSpPr txBox="1">
              <a:spLocks noChangeArrowheads="1"/>
            </p:cNvSpPr>
            <p:nvPr/>
          </p:nvSpPr>
          <p:spPr bwMode="gray">
            <a:xfrm>
              <a:off x="2010" y="2866"/>
              <a:ext cx="196" cy="2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b="1" dirty="0"/>
                <a:t>8</a:t>
              </a:r>
            </a:p>
          </p:txBody>
        </p:sp>
      </p:grpSp>
      <p:sp>
        <p:nvSpPr>
          <p:cNvPr id="83" name="Oval 31"/>
          <p:cNvSpPr>
            <a:spLocks noChangeArrowheads="1"/>
          </p:cNvSpPr>
          <p:nvPr/>
        </p:nvSpPr>
        <p:spPr bwMode="auto">
          <a:xfrm>
            <a:off x="2087138" y="5970026"/>
            <a:ext cx="396630" cy="411302"/>
          </a:xfrm>
          <a:prstGeom prst="ellips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68674" tIns="84337" rIns="168674" bIns="84337" anchor="ctr"/>
          <a:lstStyle/>
          <a:p>
            <a:pPr defTabSz="1439583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  <p:sp>
        <p:nvSpPr>
          <p:cNvPr id="84" name="ZoneTexte 83"/>
          <p:cNvSpPr txBox="1">
            <a:spLocks noChangeArrowheads="1"/>
          </p:cNvSpPr>
          <p:nvPr/>
        </p:nvSpPr>
        <p:spPr bwMode="auto">
          <a:xfrm>
            <a:off x="2627784" y="6072206"/>
            <a:ext cx="3773821" cy="4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674" tIns="84337" rIns="168674" bIns="84337">
            <a:spAutoFit/>
          </a:bodyPr>
          <a:lstStyle/>
          <a:p>
            <a:r>
              <a:rPr lang="fr-FR" sz="2000" dirty="0" smtClean="0">
                <a:latin typeface="Constantia" pitchFamily="18" charset="0"/>
              </a:rPr>
              <a:t> Le Service de réseau WIFI</a:t>
            </a:r>
            <a:r>
              <a:rPr lang="fr-FR" sz="2000" b="1" dirty="0" smtClean="0"/>
              <a:t> </a:t>
            </a:r>
            <a:endParaRPr lang="fr-FR" sz="2000" dirty="0">
              <a:latin typeface="Constantia" pitchFamily="18" charset="0"/>
            </a:endParaRPr>
          </a:p>
        </p:txBody>
      </p:sp>
      <p:sp>
        <p:nvSpPr>
          <p:cNvPr id="85" name="ZoneTexte 84"/>
          <p:cNvSpPr txBox="1">
            <a:spLocks noChangeArrowheads="1"/>
          </p:cNvSpPr>
          <p:nvPr/>
        </p:nvSpPr>
        <p:spPr bwMode="auto">
          <a:xfrm>
            <a:off x="3390467" y="5543190"/>
            <a:ext cx="3773821" cy="4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8674" tIns="84337" rIns="168674" bIns="84337">
            <a:spAutoFit/>
          </a:bodyPr>
          <a:lstStyle>
            <a:defPPr>
              <a:defRPr lang="en-US"/>
            </a:defPPr>
            <a:lvl1pPr>
              <a:defRPr sz="2000">
                <a:latin typeface="Constantia" pitchFamily="18" charset="0"/>
              </a:defRPr>
            </a:lvl1pPr>
          </a:lstStyle>
          <a:p>
            <a:r>
              <a:rPr lang="fr-FR" dirty="0" smtClean="0"/>
              <a:t>Base de données (</a:t>
            </a:r>
            <a:r>
              <a:rPr lang="fr-FR" dirty="0" err="1" smtClean="0"/>
              <a:t>SQLite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86" name="Oval 31"/>
          <p:cNvSpPr>
            <a:spLocks noChangeArrowheads="1"/>
          </p:cNvSpPr>
          <p:nvPr/>
        </p:nvSpPr>
        <p:spPr bwMode="auto">
          <a:xfrm>
            <a:off x="2807218" y="5445224"/>
            <a:ext cx="396630" cy="411302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68674" tIns="84337" rIns="168674" bIns="84337" anchor="ctr"/>
          <a:lstStyle/>
          <a:p>
            <a:pPr defTabSz="1439583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</a:endParaRPr>
          </a:p>
        </p:txBody>
      </p:sp>
      <p:grpSp>
        <p:nvGrpSpPr>
          <p:cNvPr id="87" name="Group 38"/>
          <p:cNvGrpSpPr>
            <a:grpSpLocks/>
          </p:cNvGrpSpPr>
          <p:nvPr/>
        </p:nvGrpSpPr>
        <p:grpSpPr bwMode="auto">
          <a:xfrm>
            <a:off x="1619672" y="5261120"/>
            <a:ext cx="643381" cy="501650"/>
            <a:chOff x="1952" y="2822"/>
            <a:chExt cx="316" cy="316"/>
          </a:xfr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grpSpPr>
        <p:grpSp>
          <p:nvGrpSpPr>
            <p:cNvPr id="88" name="Group 40"/>
            <p:cNvGrpSpPr>
              <a:grpSpLocks/>
            </p:cNvGrpSpPr>
            <p:nvPr/>
          </p:nvGrpSpPr>
          <p:grpSpPr bwMode="auto">
            <a:xfrm>
              <a:off x="1952" y="2822"/>
              <a:ext cx="316" cy="316"/>
              <a:chOff x="1583" y="1494"/>
              <a:chExt cx="526" cy="526"/>
            </a:xfrm>
            <a:grpFill/>
          </p:grpSpPr>
          <p:sp>
            <p:nvSpPr>
              <p:cNvPr id="90" name="Oval 41"/>
              <p:cNvSpPr>
                <a:spLocks noChangeArrowheads="1"/>
              </p:cNvSpPr>
              <p:nvPr/>
            </p:nvSpPr>
            <p:spPr bwMode="gray">
              <a:xfrm>
                <a:off x="1583" y="1494"/>
                <a:ext cx="526" cy="52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1" name="Oval 42"/>
              <p:cNvSpPr>
                <a:spLocks noChangeArrowheads="1"/>
              </p:cNvSpPr>
              <p:nvPr/>
            </p:nvSpPr>
            <p:spPr bwMode="gray">
              <a:xfrm>
                <a:off x="1634" y="1547"/>
                <a:ext cx="426" cy="424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2" name="Oval 43"/>
              <p:cNvSpPr>
                <a:spLocks noChangeArrowheads="1"/>
              </p:cNvSpPr>
              <p:nvPr/>
            </p:nvSpPr>
            <p:spPr bwMode="gray">
              <a:xfrm>
                <a:off x="1641" y="1557"/>
                <a:ext cx="405" cy="40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3" name="Oval 44"/>
              <p:cNvSpPr>
                <a:spLocks noChangeArrowheads="1"/>
              </p:cNvSpPr>
              <p:nvPr/>
            </p:nvSpPr>
            <p:spPr bwMode="gray">
              <a:xfrm>
                <a:off x="1652" y="1582"/>
                <a:ext cx="265" cy="26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4" name="Oval 45"/>
              <p:cNvSpPr>
                <a:spLocks noChangeArrowheads="1"/>
              </p:cNvSpPr>
              <p:nvPr/>
            </p:nvSpPr>
            <p:spPr bwMode="gray">
              <a:xfrm>
                <a:off x="1660" y="1571"/>
                <a:ext cx="365" cy="36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r-FR"/>
              </a:p>
            </p:txBody>
          </p:sp>
        </p:grpSp>
        <p:sp>
          <p:nvSpPr>
            <p:cNvPr id="89" name="Text Box 46"/>
            <p:cNvSpPr txBox="1">
              <a:spLocks noChangeArrowheads="1"/>
            </p:cNvSpPr>
            <p:nvPr/>
          </p:nvSpPr>
          <p:spPr bwMode="gray">
            <a:xfrm>
              <a:off x="2010" y="2866"/>
              <a:ext cx="196" cy="2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b="1" dirty="0"/>
                <a:t>7</a:t>
              </a:r>
            </a:p>
          </p:txBody>
        </p:sp>
      </p:grp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9" grpId="0"/>
      <p:bldP spid="61" grpId="0"/>
      <p:bldP spid="63" grpId="0"/>
      <p:bldP spid="84" grpId="0"/>
      <p:bldP spid="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285720" y="3000372"/>
            <a:ext cx="8429684" cy="114300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3800" b="1" kern="1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Partie programmation JAVA</a:t>
            </a:r>
            <a:endParaRPr lang="fr-FR" sz="3800" b="1" kern="1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81" y="692696"/>
            <a:ext cx="71342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68" y="1628800"/>
            <a:ext cx="68008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3" y="2400300"/>
            <a:ext cx="7467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81" y="3186112"/>
            <a:ext cx="66008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35313"/>
            <a:ext cx="75819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81" y="4288410"/>
            <a:ext cx="65436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81" y="4869160"/>
            <a:ext cx="68484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55" y="5589240"/>
            <a:ext cx="808672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1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87741"/>
            <a:ext cx="79914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71342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79057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5184"/>
            <a:ext cx="80581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18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17" y="764704"/>
            <a:ext cx="44862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50794"/>
            <a:ext cx="8280920" cy="487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85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60975"/>
            <a:ext cx="48387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11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00" y="1988840"/>
            <a:ext cx="850586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41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55389" y="0"/>
            <a:ext cx="5845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93538" tIns="45720" rIns="593538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1" hangingPunct="1">
              <a:buClrTx/>
              <a:buSzTx/>
            </a:pPr>
            <a:r>
              <a:rPr lang="fr-FR" sz="3200" b="1" i="1" dirty="0">
                <a:latin typeface="Algerian" pitchFamily="82" charset="0"/>
                <a:ea typeface="Calibri" pitchFamily="34" charset="0"/>
                <a:cs typeface="Arial" pitchFamily="34" charset="0"/>
              </a:rPr>
              <a:t>Développer avec </a:t>
            </a:r>
            <a:r>
              <a:rPr lang="fr-FR" sz="3200" b="1" i="1" dirty="0" smtClean="0">
                <a:latin typeface="Algerian" pitchFamily="82" charset="0"/>
                <a:ea typeface="Calibri" pitchFamily="34" charset="0"/>
                <a:cs typeface="Arial" pitchFamily="34" charset="0"/>
              </a:rPr>
              <a:t>Android sous Eclipse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lgerian" pitchFamily="82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60975"/>
            <a:ext cx="48387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6101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61" y="2060848"/>
            <a:ext cx="8604511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5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emple-gris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 Black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 Black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exemple-gris</Template>
  <TotalTime>655</TotalTime>
  <Words>245</Words>
  <Application>Microsoft Office PowerPoint</Application>
  <PresentationFormat>Affichage à l'écran (4:3)</PresentationFormat>
  <Paragraphs>76</Paragraphs>
  <Slides>22</Slides>
  <Notes>22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24" baseType="lpstr">
      <vt:lpstr>exemple-gris</vt:lpstr>
      <vt:lpstr>Thème Office</vt:lpstr>
      <vt:lpstr>Présentation PowerPoint</vt:lpstr>
      <vt:lpstr>Présentation PowerPoint</vt:lpstr>
      <vt:lpstr>Module: Programmation Mobile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123</dc:creator>
  <cp:lastModifiedBy>AB</cp:lastModifiedBy>
  <cp:revision>300</cp:revision>
  <dcterms:created xsi:type="dcterms:W3CDTF">2016-02-08T16:17:01Z</dcterms:created>
  <dcterms:modified xsi:type="dcterms:W3CDTF">2023-03-06T07:51:24Z</dcterms:modified>
</cp:coreProperties>
</file>