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33"/>
  </p:notesMasterIdLst>
  <p:sldIdLst>
    <p:sldId id="258" r:id="rId3"/>
    <p:sldId id="259" r:id="rId4"/>
    <p:sldId id="256" r:id="rId5"/>
    <p:sldId id="257" r:id="rId6"/>
    <p:sldId id="260" r:id="rId7"/>
    <p:sldId id="261" r:id="rId8"/>
    <p:sldId id="275" r:id="rId9"/>
    <p:sldId id="276" r:id="rId10"/>
    <p:sldId id="277" r:id="rId11"/>
    <p:sldId id="274" r:id="rId12"/>
    <p:sldId id="278" r:id="rId13"/>
    <p:sldId id="285" r:id="rId14"/>
    <p:sldId id="279" r:id="rId15"/>
    <p:sldId id="280" r:id="rId16"/>
    <p:sldId id="292" r:id="rId17"/>
    <p:sldId id="293" r:id="rId18"/>
    <p:sldId id="281" r:id="rId19"/>
    <p:sldId id="294" r:id="rId20"/>
    <p:sldId id="272" r:id="rId21"/>
    <p:sldId id="262" r:id="rId22"/>
    <p:sldId id="263" r:id="rId23"/>
    <p:sldId id="286" r:id="rId24"/>
    <p:sldId id="287" r:id="rId25"/>
    <p:sldId id="288" r:id="rId26"/>
    <p:sldId id="264" r:id="rId27"/>
    <p:sldId id="266" r:id="rId28"/>
    <p:sldId id="273" r:id="rId29"/>
    <p:sldId id="289" r:id="rId30"/>
    <p:sldId id="290" r:id="rId31"/>
    <p:sldId id="291" r:id="rId32"/>
  </p:sldIdLst>
  <p:sldSz cx="9144000" cy="6858000" type="screen4x3"/>
  <p:notesSz cx="6858000" cy="9144000"/>
  <p:defaultTextStyle>
    <a:defPPr>
      <a:defRPr lang="en-GB"/>
    </a:defPPr>
    <a:lvl1pPr algn="l" defTabSz="449263" rtl="0" eaLnBrk="0" fontAlgn="base" hangingPunct="0">
      <a:spcBef>
        <a:spcPct val="0"/>
      </a:spcBef>
      <a:spcAft>
        <a:spcPct val="0"/>
      </a:spcAft>
      <a:buClr>
        <a:srgbClr val="FFFFFF"/>
      </a:buClr>
      <a:buSzPct val="100000"/>
      <a:buFont typeface="Arial" charset="0"/>
      <a:defRPr kern="1200">
        <a:solidFill>
          <a:schemeClr val="bg1"/>
        </a:solidFill>
        <a:latin typeface="Arial" charset="0"/>
        <a:ea typeface="MS Gothic" charset="-128"/>
        <a:cs typeface="+mn-cs"/>
      </a:defRPr>
    </a:lvl1pPr>
    <a:lvl2pPr marL="457200" algn="l" defTabSz="449263" rtl="0" eaLnBrk="0" fontAlgn="base" hangingPunct="0">
      <a:spcBef>
        <a:spcPct val="0"/>
      </a:spcBef>
      <a:spcAft>
        <a:spcPct val="0"/>
      </a:spcAft>
      <a:buClr>
        <a:srgbClr val="FFFFFF"/>
      </a:buClr>
      <a:buSzPct val="100000"/>
      <a:buFont typeface="Arial" charset="0"/>
      <a:defRPr kern="1200">
        <a:solidFill>
          <a:schemeClr val="bg1"/>
        </a:solidFill>
        <a:latin typeface="Arial" charset="0"/>
        <a:ea typeface="MS Gothic" charset="-128"/>
        <a:cs typeface="+mn-cs"/>
      </a:defRPr>
    </a:lvl2pPr>
    <a:lvl3pPr marL="914400" algn="l" defTabSz="449263" rtl="0" eaLnBrk="0" fontAlgn="base" hangingPunct="0">
      <a:spcBef>
        <a:spcPct val="0"/>
      </a:spcBef>
      <a:spcAft>
        <a:spcPct val="0"/>
      </a:spcAft>
      <a:buClr>
        <a:srgbClr val="FFFFFF"/>
      </a:buClr>
      <a:buSzPct val="100000"/>
      <a:buFont typeface="Arial" charset="0"/>
      <a:defRPr kern="1200">
        <a:solidFill>
          <a:schemeClr val="bg1"/>
        </a:solidFill>
        <a:latin typeface="Arial" charset="0"/>
        <a:ea typeface="MS Gothic" charset="-128"/>
        <a:cs typeface="+mn-cs"/>
      </a:defRPr>
    </a:lvl3pPr>
    <a:lvl4pPr marL="1371600" algn="l" defTabSz="449263" rtl="0" eaLnBrk="0" fontAlgn="base" hangingPunct="0">
      <a:spcBef>
        <a:spcPct val="0"/>
      </a:spcBef>
      <a:spcAft>
        <a:spcPct val="0"/>
      </a:spcAft>
      <a:buClr>
        <a:srgbClr val="FFFFFF"/>
      </a:buClr>
      <a:buSzPct val="100000"/>
      <a:buFont typeface="Arial" charset="0"/>
      <a:defRPr kern="1200">
        <a:solidFill>
          <a:schemeClr val="bg1"/>
        </a:solidFill>
        <a:latin typeface="Arial" charset="0"/>
        <a:ea typeface="MS Gothic" charset="-128"/>
        <a:cs typeface="+mn-cs"/>
      </a:defRPr>
    </a:lvl4pPr>
    <a:lvl5pPr marL="1828800" algn="l" defTabSz="449263" rtl="0" eaLnBrk="0" fontAlgn="base" hangingPunct="0">
      <a:spcBef>
        <a:spcPct val="0"/>
      </a:spcBef>
      <a:spcAft>
        <a:spcPct val="0"/>
      </a:spcAft>
      <a:buClr>
        <a:srgbClr val="FFFFFF"/>
      </a:buClr>
      <a:buSzPct val="100000"/>
      <a:buFont typeface="Arial" charset="0"/>
      <a:defRPr kern="1200">
        <a:solidFill>
          <a:schemeClr val="bg1"/>
        </a:solidFill>
        <a:latin typeface="Arial" charset="0"/>
        <a:ea typeface="MS Gothic" charset="-128"/>
        <a:cs typeface="+mn-cs"/>
      </a:defRPr>
    </a:lvl5pPr>
    <a:lvl6pPr marL="2286000" algn="l" defTabSz="914400" rtl="0" eaLnBrk="1" latinLnBrk="0" hangingPunct="1">
      <a:defRPr kern="1200">
        <a:solidFill>
          <a:schemeClr val="bg1"/>
        </a:solidFill>
        <a:latin typeface="Arial" charset="0"/>
        <a:ea typeface="MS Gothic" charset="-128"/>
        <a:cs typeface="+mn-cs"/>
      </a:defRPr>
    </a:lvl6pPr>
    <a:lvl7pPr marL="2743200" algn="l" defTabSz="914400" rtl="0" eaLnBrk="1" latinLnBrk="0" hangingPunct="1">
      <a:defRPr kern="1200">
        <a:solidFill>
          <a:schemeClr val="bg1"/>
        </a:solidFill>
        <a:latin typeface="Arial" charset="0"/>
        <a:ea typeface="MS Gothic" charset="-128"/>
        <a:cs typeface="+mn-cs"/>
      </a:defRPr>
    </a:lvl7pPr>
    <a:lvl8pPr marL="3200400" algn="l" defTabSz="914400" rtl="0" eaLnBrk="1" latinLnBrk="0" hangingPunct="1">
      <a:defRPr kern="1200">
        <a:solidFill>
          <a:schemeClr val="bg1"/>
        </a:solidFill>
        <a:latin typeface="Arial" charset="0"/>
        <a:ea typeface="MS Gothic" charset="-128"/>
        <a:cs typeface="+mn-cs"/>
      </a:defRPr>
    </a:lvl8pPr>
    <a:lvl9pPr marL="3657600" algn="l" defTabSz="914400" rtl="0" eaLnBrk="1" latinLnBrk="0" hangingPunct="1">
      <a:defRPr kern="1200">
        <a:solidFill>
          <a:schemeClr val="bg1"/>
        </a:solidFill>
        <a:latin typeface="Arial" charset="0"/>
        <a:ea typeface="MS Gothic"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780" autoAdjust="0"/>
  </p:normalViewPr>
  <p:slideViewPr>
    <p:cSldViewPr>
      <p:cViewPr>
        <p:scale>
          <a:sx n="86" d="100"/>
          <a:sy n="86" d="100"/>
        </p:scale>
        <p:origin x="-1494" y="-60"/>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Grp="1" noRot="1" noChangeAspect="1" noChangeArrowheads="1"/>
          </p:cNvSpPr>
          <p:nvPr>
            <p:ph type="sldImg"/>
          </p:nvPr>
        </p:nvSpPr>
        <p:spPr bwMode="auto">
          <a:xfrm>
            <a:off x="0" y="695325"/>
            <a:ext cx="0" cy="0"/>
          </a:xfrm>
          <a:prstGeom prst="rect">
            <a:avLst/>
          </a:prstGeom>
          <a:noFill/>
          <a:ln w="9525">
            <a:noFill/>
            <a:round/>
            <a:headEnd/>
            <a:tailEnd/>
          </a:ln>
          <a:effectLst/>
        </p:spPr>
      </p:sp>
      <p:sp>
        <p:nvSpPr>
          <p:cNvPr id="3074" name="Rectangle 2"/>
          <p:cNvSpPr>
            <a:spLocks noGrp="1" noChangeArrowheads="1"/>
          </p:cNvSpPr>
          <p:nvPr>
            <p:ph type="body"/>
          </p:nvPr>
        </p:nvSpPr>
        <p:spPr bwMode="auto">
          <a:xfrm>
            <a:off x="685800" y="4343400"/>
            <a:ext cx="5484813" cy="41132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fr-FR" smtClean="0"/>
          </a:p>
        </p:txBody>
      </p:sp>
    </p:spTree>
    <p:extLst>
      <p:ext uri="{BB962C8B-B14F-4D97-AF65-F5344CB8AC3E}">
        <p14:creationId xmlns:p14="http://schemas.microsoft.com/office/powerpoint/2010/main" val="2888028236"/>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fr.wikipedia.org/wiki/Biblioth%C3%A8que_num%C3%A9rique" TargetMode="External"/><Relationship Id="rId3" Type="http://schemas.openxmlformats.org/officeDocument/2006/relationships/hyperlink" Target="https://fr.wikipedia.org/wiki/Liseuse" TargetMode="External"/><Relationship Id="rId7" Type="http://schemas.openxmlformats.org/officeDocument/2006/relationships/hyperlink" Target="https://fr.wikipedia.org/wiki/Publications"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fr.wikipedia.org/wiki/Livrel" TargetMode="External"/><Relationship Id="rId5" Type="http://schemas.openxmlformats.org/officeDocument/2006/relationships/hyperlink" Target="https://fr.wikipedia.org/wiki/Livre_num%C3%A9rique" TargetMode="External"/><Relationship Id="rId4" Type="http://schemas.openxmlformats.org/officeDocument/2006/relationships/hyperlink" Target="https://fr.wikipedia.org/wiki/Appareil_mobile" TargetMode="Externa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fr.wikipedia.org/wiki/OS_X" TargetMode="External"/><Relationship Id="rId13" Type="http://schemas.openxmlformats.org/officeDocument/2006/relationships/hyperlink" Target="https://fr.wikipedia.org/wiki/Berkeley_Software_Distribution" TargetMode="External"/><Relationship Id="rId3" Type="http://schemas.openxmlformats.org/officeDocument/2006/relationships/hyperlink" Target="https://fr.wikipedia.org/wiki/Cocoa_(Apple)" TargetMode="External"/><Relationship Id="rId7" Type="http://schemas.openxmlformats.org/officeDocument/2006/relationships/hyperlink" Target="https://fr.wikipedia.org/wiki/Syst%C3%A8me_d'exploitation" TargetMode="External"/><Relationship Id="rId12" Type="http://schemas.openxmlformats.org/officeDocument/2006/relationships/hyperlink" Target="https://fr.wikipedia.org/wiki/POSIX" TargetMode="External"/><Relationship Id="rId17" Type="http://schemas.openxmlformats.org/officeDocument/2006/relationships/hyperlink" Target="https://fr.wikipedia.org/wiki/Noyau_de_syst%C3%A8me_d'exploitation" TargetMode="External"/><Relationship Id="rId2" Type="http://schemas.openxmlformats.org/officeDocument/2006/relationships/slide" Target="../slides/slide6.xml"/><Relationship Id="rId16" Type="http://schemas.openxmlformats.org/officeDocument/2006/relationships/hyperlink" Target="https://fr.wikipedia.org/wiki/Ruby" TargetMode="External"/><Relationship Id="rId1" Type="http://schemas.openxmlformats.org/officeDocument/2006/relationships/notesMaster" Target="../notesMasters/notesMaster1.xml"/><Relationship Id="rId6" Type="http://schemas.openxmlformats.org/officeDocument/2006/relationships/hyperlink" Target="https://fr.wikipedia.org/wiki/Programmation_orient%C3%A9e_objet" TargetMode="External"/><Relationship Id="rId11" Type="http://schemas.openxmlformats.org/officeDocument/2006/relationships/hyperlink" Target="https://fr.wikipedia.org/wiki/Classic_(Mac_OS_X)" TargetMode="External"/><Relationship Id="rId5" Type="http://schemas.openxmlformats.org/officeDocument/2006/relationships/hyperlink" Target="https://fr.wikipedia.org/wiki/Apple" TargetMode="External"/><Relationship Id="rId15" Type="http://schemas.openxmlformats.org/officeDocument/2006/relationships/hyperlink" Target="https://fr.wikipedia.org/wiki/Perl_(langage)" TargetMode="External"/><Relationship Id="rId10" Type="http://schemas.openxmlformats.org/officeDocument/2006/relationships/hyperlink" Target="https://fr.wikipedia.org/wiki/Bo%C3%AEte_%C3%A0_outils_Macintosh" TargetMode="External"/><Relationship Id="rId4" Type="http://schemas.openxmlformats.org/officeDocument/2006/relationships/hyperlink" Target="https://fr.wikipedia.org/wiki/Interface_de_programmation" TargetMode="External"/><Relationship Id="rId9" Type="http://schemas.openxmlformats.org/officeDocument/2006/relationships/hyperlink" Target="https://fr.wikipedia.org/wiki/Carbon_(Mac_OS_X)" TargetMode="External"/><Relationship Id="rId14" Type="http://schemas.openxmlformats.org/officeDocument/2006/relationships/hyperlink" Target="https://fr.wikipedia.org/wiki/Java_(langage)"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ar-DZ" dirty="0"/>
          </a:p>
        </p:txBody>
      </p:sp>
      <p:sp>
        <p:nvSpPr>
          <p:cNvPr id="4" name="Espace réservé du numéro de diapositive 3"/>
          <p:cNvSpPr>
            <a:spLocks noGrp="1"/>
          </p:cNvSpPr>
          <p:nvPr>
            <p:ph type="sldNum" sz="quarter" idx="10"/>
          </p:nvPr>
        </p:nvSpPr>
        <p:spPr>
          <a:xfrm>
            <a:off x="3885010" y="8684684"/>
            <a:ext cx="2971800" cy="457200"/>
          </a:xfrm>
          <a:prstGeom prst="rect">
            <a:avLst/>
          </a:prstGeom>
        </p:spPr>
        <p:txBody>
          <a:bodyPr/>
          <a:lstStyle/>
          <a:p>
            <a:pPr>
              <a:defRPr/>
            </a:pPr>
            <a:fld id="{FEFF18A0-4C9D-408C-9508-B392E7AC3188}" type="slidenum">
              <a:rPr lang="fr-FR" smtClean="0"/>
              <a:pPr>
                <a:defRPr/>
              </a:pPr>
              <a:t>1</a:t>
            </a:fld>
            <a:endParaRPr lang="fr-FR" dirty="0"/>
          </a:p>
        </p:txBody>
      </p:sp>
    </p:spTree>
    <p:extLst>
      <p:ext uri="{BB962C8B-B14F-4D97-AF65-F5344CB8AC3E}">
        <p14:creationId xmlns:p14="http://schemas.microsoft.com/office/powerpoint/2010/main" val="1319964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err="1" smtClean="0">
                <a:solidFill>
                  <a:srgbClr val="000000"/>
                </a:solidFill>
                <a:latin typeface="Times New Roman" pitchFamily="16" charset="0"/>
                <a:ea typeface="+mn-ea"/>
                <a:cs typeface="+mn-cs"/>
              </a:rPr>
              <a:t>Research</a:t>
            </a:r>
            <a:r>
              <a:rPr lang="fr-FR" sz="1200" kern="1200" smtClean="0">
                <a:solidFill>
                  <a:srgbClr val="000000"/>
                </a:solidFill>
                <a:latin typeface="Times New Roman" pitchFamily="16" charset="0"/>
                <a:ea typeface="+mn-ea"/>
                <a:cs typeface="+mn-cs"/>
              </a:rPr>
              <a:t>  In  Motion </a:t>
            </a:r>
            <a:endParaRPr lang="fr-FR"/>
          </a:p>
        </p:txBody>
      </p:sp>
    </p:spTree>
    <p:extLst>
      <p:ext uri="{BB962C8B-B14F-4D97-AF65-F5344CB8AC3E}">
        <p14:creationId xmlns:p14="http://schemas.microsoft.com/office/powerpoint/2010/main" val="1340072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err="1" smtClean="0">
                <a:solidFill>
                  <a:srgbClr val="000000"/>
                </a:solidFill>
                <a:latin typeface="Times New Roman" pitchFamily="16" charset="0"/>
                <a:ea typeface="+mn-ea"/>
                <a:cs typeface="+mn-cs"/>
              </a:rPr>
              <a:t>Research</a:t>
            </a:r>
            <a:r>
              <a:rPr lang="fr-FR" sz="1200" kern="1200" smtClean="0">
                <a:solidFill>
                  <a:srgbClr val="000000"/>
                </a:solidFill>
                <a:latin typeface="Times New Roman" pitchFamily="16" charset="0"/>
                <a:ea typeface="+mn-ea"/>
                <a:cs typeface="+mn-cs"/>
              </a:rPr>
              <a:t>  In  Motion </a:t>
            </a:r>
            <a:endParaRPr lang="fr-FR"/>
          </a:p>
        </p:txBody>
      </p:sp>
    </p:spTree>
    <p:extLst>
      <p:ext uri="{BB962C8B-B14F-4D97-AF65-F5344CB8AC3E}">
        <p14:creationId xmlns:p14="http://schemas.microsoft.com/office/powerpoint/2010/main" val="2714497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err="1" smtClean="0">
                <a:solidFill>
                  <a:srgbClr val="000000"/>
                </a:solidFill>
                <a:latin typeface="Times New Roman" pitchFamily="16" charset="0"/>
                <a:ea typeface="+mn-ea"/>
                <a:cs typeface="+mn-cs"/>
              </a:rPr>
              <a:t>Research</a:t>
            </a:r>
            <a:r>
              <a:rPr lang="fr-FR" sz="1200" kern="1200" smtClean="0">
                <a:solidFill>
                  <a:srgbClr val="000000"/>
                </a:solidFill>
                <a:latin typeface="Times New Roman" pitchFamily="16" charset="0"/>
                <a:ea typeface="+mn-ea"/>
                <a:cs typeface="+mn-cs"/>
              </a:rPr>
              <a:t>  In  Motion </a:t>
            </a:r>
            <a:endParaRPr lang="fr-FR"/>
          </a:p>
        </p:txBody>
      </p:sp>
    </p:spTree>
    <p:extLst>
      <p:ext uri="{BB962C8B-B14F-4D97-AF65-F5344CB8AC3E}">
        <p14:creationId xmlns:p14="http://schemas.microsoft.com/office/powerpoint/2010/main" val="3126329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b="1" i="0" kern="1200" dirty="0" smtClean="0">
                <a:solidFill>
                  <a:srgbClr val="000000"/>
                </a:solidFill>
                <a:latin typeface="Times New Roman" pitchFamily="16" charset="0"/>
                <a:ea typeface="+mn-ea"/>
                <a:cs typeface="+mn-cs"/>
              </a:rPr>
              <a:t>Wind CE:  Windows Embedded Compact</a:t>
            </a:r>
            <a:r>
              <a:rPr lang="fr-FR" sz="1200" b="0" i="0" kern="1200" dirty="0" smtClean="0">
                <a:solidFill>
                  <a:srgbClr val="000000"/>
                </a:solidFill>
                <a:latin typeface="Times New Roman" pitchFamily="16" charset="0"/>
                <a:ea typeface="+mn-ea"/>
                <a:cs typeface="+mn-cs"/>
              </a:rPr>
              <a:t> </a:t>
            </a:r>
            <a:endParaRPr lang="fr-FR" dirty="0"/>
          </a:p>
        </p:txBody>
      </p:sp>
    </p:spTree>
    <p:extLst>
      <p:ext uri="{BB962C8B-B14F-4D97-AF65-F5344CB8AC3E}">
        <p14:creationId xmlns:p14="http://schemas.microsoft.com/office/powerpoint/2010/main" val="3035007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err="1" smtClean="0">
                <a:solidFill>
                  <a:srgbClr val="000000"/>
                </a:solidFill>
                <a:latin typeface="Times New Roman" pitchFamily="16" charset="0"/>
                <a:ea typeface="+mn-ea"/>
                <a:cs typeface="+mn-cs"/>
              </a:rPr>
              <a:t>Research</a:t>
            </a:r>
            <a:r>
              <a:rPr lang="fr-FR" sz="1200" kern="1200" dirty="0" smtClean="0">
                <a:solidFill>
                  <a:srgbClr val="000000"/>
                </a:solidFill>
                <a:latin typeface="Times New Roman" pitchFamily="16" charset="0"/>
                <a:ea typeface="+mn-ea"/>
                <a:cs typeface="+mn-cs"/>
              </a:rPr>
              <a:t>  In  Motion </a:t>
            </a:r>
            <a:endParaRPr lang="fr-FR" dirty="0"/>
          </a:p>
        </p:txBody>
      </p:sp>
    </p:spTree>
    <p:extLst>
      <p:ext uri="{BB962C8B-B14F-4D97-AF65-F5344CB8AC3E}">
        <p14:creationId xmlns:p14="http://schemas.microsoft.com/office/powerpoint/2010/main" val="27404387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err="1" smtClean="0">
                <a:solidFill>
                  <a:srgbClr val="000000"/>
                </a:solidFill>
                <a:latin typeface="Times New Roman" pitchFamily="16" charset="0"/>
                <a:ea typeface="+mn-ea"/>
                <a:cs typeface="+mn-cs"/>
              </a:rPr>
              <a:t>Research</a:t>
            </a:r>
            <a:r>
              <a:rPr lang="fr-FR" sz="1200" kern="1200" dirty="0" smtClean="0">
                <a:solidFill>
                  <a:srgbClr val="000000"/>
                </a:solidFill>
                <a:latin typeface="Times New Roman" pitchFamily="16" charset="0"/>
                <a:ea typeface="+mn-ea"/>
                <a:cs typeface="+mn-cs"/>
              </a:rPr>
              <a:t>  In  Motion </a:t>
            </a:r>
            <a:endParaRPr lang="fr-FR" dirty="0"/>
          </a:p>
        </p:txBody>
      </p:sp>
    </p:spTree>
    <p:extLst>
      <p:ext uri="{BB962C8B-B14F-4D97-AF65-F5344CB8AC3E}">
        <p14:creationId xmlns:p14="http://schemas.microsoft.com/office/powerpoint/2010/main" val="3936926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err="1" smtClean="0">
                <a:solidFill>
                  <a:srgbClr val="000000"/>
                </a:solidFill>
                <a:latin typeface="Times New Roman" pitchFamily="16" charset="0"/>
                <a:ea typeface="+mn-ea"/>
                <a:cs typeface="+mn-cs"/>
              </a:rPr>
              <a:t>Research</a:t>
            </a:r>
            <a:r>
              <a:rPr lang="fr-FR" sz="1200" kern="1200" dirty="0" smtClean="0">
                <a:solidFill>
                  <a:srgbClr val="000000"/>
                </a:solidFill>
                <a:latin typeface="Times New Roman" pitchFamily="16" charset="0"/>
                <a:ea typeface="+mn-ea"/>
                <a:cs typeface="+mn-cs"/>
              </a:rPr>
              <a:t>  In  Motion </a:t>
            </a:r>
            <a:endParaRPr lang="fr-FR" dirty="0"/>
          </a:p>
        </p:txBody>
      </p:sp>
    </p:spTree>
    <p:extLst>
      <p:ext uri="{BB962C8B-B14F-4D97-AF65-F5344CB8AC3E}">
        <p14:creationId xmlns:p14="http://schemas.microsoft.com/office/powerpoint/2010/main" val="1384963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http://developer.android.com/about/dashboards/index.html</a:t>
            </a:r>
            <a:endParaRPr lang="fr-FR"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4BD42227-4CFF-4675-975B-2AB82BC6B468}" type="slidenum">
              <a:rPr lang="fr-FR" smtClean="0"/>
              <a:pPr/>
              <a:t>17</a:t>
            </a:fld>
            <a:endParaRPr lang="fr-FR"/>
          </a:p>
        </p:txBody>
      </p:sp>
    </p:spTree>
    <p:extLst>
      <p:ext uri="{BB962C8B-B14F-4D97-AF65-F5344CB8AC3E}">
        <p14:creationId xmlns:p14="http://schemas.microsoft.com/office/powerpoint/2010/main" val="28339555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http://developer.android.com/about/dashboards/index.html</a:t>
            </a:r>
            <a:endParaRPr lang="fr-FR"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4BD42227-4CFF-4675-975B-2AB82BC6B468}" type="slidenum">
              <a:rPr lang="fr-FR" smtClean="0"/>
              <a:pPr/>
              <a:t>18</a:t>
            </a:fld>
            <a:endParaRPr lang="fr-FR"/>
          </a:p>
        </p:txBody>
      </p:sp>
    </p:spTree>
    <p:extLst>
      <p:ext uri="{BB962C8B-B14F-4D97-AF65-F5344CB8AC3E}">
        <p14:creationId xmlns:p14="http://schemas.microsoft.com/office/powerpoint/2010/main" val="15713799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Actualisé le 7 mai, le tableau reflète les variations de la répartition des parts de marchés que les différentes versions du système d’exploitation subissent au fil des mois.</a:t>
            </a:r>
            <a:endParaRPr lang="fr-FR" dirty="0"/>
          </a:p>
        </p:txBody>
      </p:sp>
    </p:spTree>
    <p:extLst>
      <p:ext uri="{BB962C8B-B14F-4D97-AF65-F5344CB8AC3E}">
        <p14:creationId xmlns:p14="http://schemas.microsoft.com/office/powerpoint/2010/main" val="2004110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endParaRPr lang="fr-FR" sz="1200" kern="1200" dirty="0">
              <a:solidFill>
                <a:schemeClr val="tx1"/>
              </a:solidFill>
              <a:latin typeface="Arial" charset="0"/>
              <a:ea typeface="+mn-ea"/>
              <a:cs typeface="+mn-cs"/>
            </a:endParaRPr>
          </a:p>
        </p:txBody>
      </p:sp>
    </p:spTree>
    <p:extLst>
      <p:ext uri="{BB962C8B-B14F-4D97-AF65-F5344CB8AC3E}">
        <p14:creationId xmlns:p14="http://schemas.microsoft.com/office/powerpoint/2010/main" val="39961691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err="1" smtClean="0">
                <a:solidFill>
                  <a:srgbClr val="000000"/>
                </a:solidFill>
                <a:latin typeface="Times New Roman" pitchFamily="16" charset="0"/>
                <a:ea typeface="+mn-ea"/>
                <a:cs typeface="+mn-cs"/>
              </a:rPr>
              <a:t>Research</a:t>
            </a:r>
            <a:r>
              <a:rPr lang="fr-FR" sz="1200" kern="1200" smtClean="0">
                <a:solidFill>
                  <a:srgbClr val="000000"/>
                </a:solidFill>
                <a:latin typeface="Times New Roman" pitchFamily="16" charset="0"/>
                <a:ea typeface="+mn-ea"/>
                <a:cs typeface="+mn-cs"/>
              </a:rPr>
              <a:t>  In  Motion </a:t>
            </a:r>
            <a:endParaRPr lang="fr-FR"/>
          </a:p>
        </p:txBody>
      </p:sp>
    </p:spTree>
    <p:extLst>
      <p:ext uri="{BB962C8B-B14F-4D97-AF65-F5344CB8AC3E}">
        <p14:creationId xmlns:p14="http://schemas.microsoft.com/office/powerpoint/2010/main" val="5882368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err="1" smtClean="0">
                <a:solidFill>
                  <a:srgbClr val="000000"/>
                </a:solidFill>
                <a:latin typeface="Times New Roman" pitchFamily="16" charset="0"/>
                <a:ea typeface="+mn-ea"/>
                <a:cs typeface="+mn-cs"/>
              </a:rPr>
              <a:t>Research</a:t>
            </a:r>
            <a:r>
              <a:rPr lang="fr-FR" sz="1200" kern="1200" smtClean="0">
                <a:solidFill>
                  <a:srgbClr val="000000"/>
                </a:solidFill>
                <a:latin typeface="Times New Roman" pitchFamily="16" charset="0"/>
                <a:ea typeface="+mn-ea"/>
                <a:cs typeface="+mn-cs"/>
              </a:rPr>
              <a:t>  In  Motion </a:t>
            </a:r>
            <a:endParaRPr lang="fr-FR"/>
          </a:p>
        </p:txBody>
      </p:sp>
    </p:spTree>
    <p:extLst>
      <p:ext uri="{BB962C8B-B14F-4D97-AF65-F5344CB8AC3E}">
        <p14:creationId xmlns:p14="http://schemas.microsoft.com/office/powerpoint/2010/main" val="16143650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err="1" smtClean="0">
                <a:solidFill>
                  <a:srgbClr val="000000"/>
                </a:solidFill>
                <a:latin typeface="Times New Roman" pitchFamily="16" charset="0"/>
                <a:ea typeface="+mn-ea"/>
                <a:cs typeface="+mn-cs"/>
              </a:rPr>
              <a:t>Research</a:t>
            </a:r>
            <a:r>
              <a:rPr lang="fr-FR" sz="1200" kern="1200" smtClean="0">
                <a:solidFill>
                  <a:srgbClr val="000000"/>
                </a:solidFill>
                <a:latin typeface="Times New Roman" pitchFamily="16" charset="0"/>
                <a:ea typeface="+mn-ea"/>
                <a:cs typeface="+mn-cs"/>
              </a:rPr>
              <a:t>  In  Motion </a:t>
            </a:r>
            <a:endParaRPr lang="fr-FR"/>
          </a:p>
        </p:txBody>
      </p:sp>
    </p:spTree>
    <p:extLst>
      <p:ext uri="{BB962C8B-B14F-4D97-AF65-F5344CB8AC3E}">
        <p14:creationId xmlns:p14="http://schemas.microsoft.com/office/powerpoint/2010/main" val="34532247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err="1" smtClean="0">
                <a:solidFill>
                  <a:srgbClr val="000000"/>
                </a:solidFill>
                <a:latin typeface="Times New Roman" pitchFamily="16" charset="0"/>
                <a:ea typeface="+mn-ea"/>
                <a:cs typeface="+mn-cs"/>
              </a:rPr>
              <a:t>Research</a:t>
            </a:r>
            <a:r>
              <a:rPr lang="fr-FR" sz="1200" kern="1200" smtClean="0">
                <a:solidFill>
                  <a:srgbClr val="000000"/>
                </a:solidFill>
                <a:latin typeface="Times New Roman" pitchFamily="16" charset="0"/>
                <a:ea typeface="+mn-ea"/>
                <a:cs typeface="+mn-cs"/>
              </a:rPr>
              <a:t>  In  Motion </a:t>
            </a:r>
            <a:endParaRPr lang="fr-FR"/>
          </a:p>
        </p:txBody>
      </p:sp>
    </p:spTree>
    <p:extLst>
      <p:ext uri="{BB962C8B-B14F-4D97-AF65-F5344CB8AC3E}">
        <p14:creationId xmlns:p14="http://schemas.microsoft.com/office/powerpoint/2010/main" val="34152536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err="1" smtClean="0">
                <a:solidFill>
                  <a:srgbClr val="000000"/>
                </a:solidFill>
                <a:latin typeface="Times New Roman" pitchFamily="16" charset="0"/>
                <a:ea typeface="+mn-ea"/>
                <a:cs typeface="+mn-cs"/>
              </a:rPr>
              <a:t>Research</a:t>
            </a:r>
            <a:r>
              <a:rPr lang="fr-FR" sz="1200" kern="1200" smtClean="0">
                <a:solidFill>
                  <a:srgbClr val="000000"/>
                </a:solidFill>
                <a:latin typeface="Times New Roman" pitchFamily="16" charset="0"/>
                <a:ea typeface="+mn-ea"/>
                <a:cs typeface="+mn-cs"/>
              </a:rPr>
              <a:t>  In  Motion </a:t>
            </a:r>
            <a:endParaRPr lang="fr-FR"/>
          </a:p>
        </p:txBody>
      </p:sp>
    </p:spTree>
    <p:extLst>
      <p:ext uri="{BB962C8B-B14F-4D97-AF65-F5344CB8AC3E}">
        <p14:creationId xmlns:p14="http://schemas.microsoft.com/office/powerpoint/2010/main" val="4985288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err="1" smtClean="0">
                <a:solidFill>
                  <a:srgbClr val="000000"/>
                </a:solidFill>
                <a:latin typeface="Times New Roman" pitchFamily="16" charset="0"/>
                <a:ea typeface="+mn-ea"/>
                <a:cs typeface="+mn-cs"/>
              </a:rPr>
              <a:t>Research</a:t>
            </a:r>
            <a:r>
              <a:rPr lang="fr-FR" sz="1200" kern="1200" smtClean="0">
                <a:solidFill>
                  <a:srgbClr val="000000"/>
                </a:solidFill>
                <a:latin typeface="Times New Roman" pitchFamily="16" charset="0"/>
                <a:ea typeface="+mn-ea"/>
                <a:cs typeface="+mn-cs"/>
              </a:rPr>
              <a:t>  In  Motion </a:t>
            </a:r>
            <a:endParaRPr lang="fr-FR"/>
          </a:p>
        </p:txBody>
      </p:sp>
    </p:spTree>
    <p:extLst>
      <p:ext uri="{BB962C8B-B14F-4D97-AF65-F5344CB8AC3E}">
        <p14:creationId xmlns:p14="http://schemas.microsoft.com/office/powerpoint/2010/main" val="34842993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err="1" smtClean="0">
                <a:solidFill>
                  <a:srgbClr val="000000"/>
                </a:solidFill>
                <a:latin typeface="Times New Roman" pitchFamily="16" charset="0"/>
                <a:ea typeface="+mn-ea"/>
                <a:cs typeface="+mn-cs"/>
              </a:rPr>
              <a:t>Research</a:t>
            </a:r>
            <a:r>
              <a:rPr lang="fr-FR" sz="1200" kern="1200" smtClean="0">
                <a:solidFill>
                  <a:srgbClr val="000000"/>
                </a:solidFill>
                <a:latin typeface="Times New Roman" pitchFamily="16" charset="0"/>
                <a:ea typeface="+mn-ea"/>
                <a:cs typeface="+mn-cs"/>
              </a:rPr>
              <a:t>  In  Motion </a:t>
            </a:r>
            <a:endParaRPr lang="fr-FR"/>
          </a:p>
        </p:txBody>
      </p:sp>
    </p:spTree>
    <p:extLst>
      <p:ext uri="{BB962C8B-B14F-4D97-AF65-F5344CB8AC3E}">
        <p14:creationId xmlns:p14="http://schemas.microsoft.com/office/powerpoint/2010/main" val="18171777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err="1" smtClean="0">
                <a:solidFill>
                  <a:srgbClr val="000000"/>
                </a:solidFill>
                <a:latin typeface="Times New Roman" pitchFamily="16" charset="0"/>
                <a:ea typeface="+mn-ea"/>
                <a:cs typeface="+mn-cs"/>
              </a:rPr>
              <a:t>Research</a:t>
            </a:r>
            <a:r>
              <a:rPr lang="fr-FR" sz="1200" kern="1200" smtClean="0">
                <a:solidFill>
                  <a:srgbClr val="000000"/>
                </a:solidFill>
                <a:latin typeface="Times New Roman" pitchFamily="16" charset="0"/>
                <a:ea typeface="+mn-ea"/>
                <a:cs typeface="+mn-cs"/>
              </a:rPr>
              <a:t>  In  Motion </a:t>
            </a:r>
            <a:endParaRPr lang="fr-FR"/>
          </a:p>
        </p:txBody>
      </p:sp>
    </p:spTree>
    <p:extLst>
      <p:ext uri="{BB962C8B-B14F-4D97-AF65-F5344CB8AC3E}">
        <p14:creationId xmlns:p14="http://schemas.microsoft.com/office/powerpoint/2010/main" val="33254687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err="1" smtClean="0">
                <a:solidFill>
                  <a:srgbClr val="000000"/>
                </a:solidFill>
                <a:latin typeface="Times New Roman" pitchFamily="16" charset="0"/>
                <a:ea typeface="+mn-ea"/>
                <a:cs typeface="+mn-cs"/>
              </a:rPr>
              <a:t>Research</a:t>
            </a:r>
            <a:r>
              <a:rPr lang="fr-FR" sz="1200" kern="1200" smtClean="0">
                <a:solidFill>
                  <a:srgbClr val="000000"/>
                </a:solidFill>
                <a:latin typeface="Times New Roman" pitchFamily="16" charset="0"/>
                <a:ea typeface="+mn-ea"/>
                <a:cs typeface="+mn-cs"/>
              </a:rPr>
              <a:t>  In  Motion </a:t>
            </a:r>
            <a:endParaRPr lang="fr-FR"/>
          </a:p>
        </p:txBody>
      </p:sp>
    </p:spTree>
    <p:extLst>
      <p:ext uri="{BB962C8B-B14F-4D97-AF65-F5344CB8AC3E}">
        <p14:creationId xmlns:p14="http://schemas.microsoft.com/office/powerpoint/2010/main" val="24585945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err="1" smtClean="0">
                <a:solidFill>
                  <a:srgbClr val="000000"/>
                </a:solidFill>
                <a:latin typeface="Times New Roman" pitchFamily="16" charset="0"/>
                <a:ea typeface="+mn-ea"/>
                <a:cs typeface="+mn-cs"/>
              </a:rPr>
              <a:t>Research</a:t>
            </a:r>
            <a:r>
              <a:rPr lang="fr-FR" sz="1200" kern="1200" smtClean="0">
                <a:solidFill>
                  <a:srgbClr val="000000"/>
                </a:solidFill>
                <a:latin typeface="Times New Roman" pitchFamily="16" charset="0"/>
                <a:ea typeface="+mn-ea"/>
                <a:cs typeface="+mn-cs"/>
              </a:rPr>
              <a:t>  In  Motion </a:t>
            </a:r>
            <a:endParaRPr lang="fr-FR"/>
          </a:p>
        </p:txBody>
      </p:sp>
    </p:spTree>
    <p:extLst>
      <p:ext uri="{BB962C8B-B14F-4D97-AF65-F5344CB8AC3E}">
        <p14:creationId xmlns:p14="http://schemas.microsoft.com/office/powerpoint/2010/main" val="2471213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5122"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fr-FR"/>
          </a:p>
        </p:txBody>
      </p:sp>
    </p:spTree>
    <p:extLst>
      <p:ext uri="{BB962C8B-B14F-4D97-AF65-F5344CB8AC3E}">
        <p14:creationId xmlns:p14="http://schemas.microsoft.com/office/powerpoint/2010/main" val="28952418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err="1" smtClean="0">
                <a:solidFill>
                  <a:srgbClr val="000000"/>
                </a:solidFill>
                <a:latin typeface="Times New Roman" pitchFamily="16" charset="0"/>
                <a:ea typeface="+mn-ea"/>
                <a:cs typeface="+mn-cs"/>
              </a:rPr>
              <a:t>Research</a:t>
            </a:r>
            <a:r>
              <a:rPr lang="fr-FR" sz="1200" kern="1200" smtClean="0">
                <a:solidFill>
                  <a:srgbClr val="000000"/>
                </a:solidFill>
                <a:latin typeface="Times New Roman" pitchFamily="16" charset="0"/>
                <a:ea typeface="+mn-ea"/>
                <a:cs typeface="+mn-cs"/>
              </a:rPr>
              <a:t>  In  Motion </a:t>
            </a:r>
            <a:endParaRPr lang="fr-FR"/>
          </a:p>
        </p:txBody>
      </p:sp>
    </p:spTree>
    <p:extLst>
      <p:ext uri="{BB962C8B-B14F-4D97-AF65-F5344CB8AC3E}">
        <p14:creationId xmlns:p14="http://schemas.microsoft.com/office/powerpoint/2010/main" val="182754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Rectangle 1"/>
          <p:cNvSpPr txBox="1">
            <a:spLocks noGrp="1" noRot="1" noChangeAspect="1" noChangeArrowheads="1"/>
          </p:cNvSpPr>
          <p:nvPr>
            <p:ph type="sldImg"/>
          </p:nvPr>
        </p:nvSpPr>
        <p:spPr bwMode="auto">
          <a:xfrm>
            <a:off x="1143000" y="695325"/>
            <a:ext cx="4572000" cy="3429000"/>
          </a:xfrm>
          <a:prstGeom prst="rect">
            <a:avLst/>
          </a:prstGeom>
          <a:solidFill>
            <a:srgbClr val="FFFFFF"/>
          </a:solidFill>
          <a:ln>
            <a:solidFill>
              <a:srgbClr val="000000"/>
            </a:solidFill>
            <a:miter lim="800000"/>
            <a:headEnd/>
            <a:tailEnd/>
          </a:ln>
        </p:spPr>
      </p:sp>
      <p:sp>
        <p:nvSpPr>
          <p:cNvPr id="5122" name="Rectangle 2"/>
          <p:cNvSpPr txBox="1">
            <a:spLocks noGrp="1" noChangeArrowheads="1"/>
          </p:cNvSpPr>
          <p:nvPr>
            <p:ph type="body" idx="1"/>
          </p:nvPr>
        </p:nvSpPr>
        <p:spPr bwMode="auto">
          <a:xfrm>
            <a:off x="685800" y="4343400"/>
            <a:ext cx="5486400" cy="4114800"/>
          </a:xfrm>
          <a:prstGeom prst="rect">
            <a:avLst/>
          </a:prstGeom>
          <a:noFill/>
          <a:ln>
            <a:round/>
            <a:headEnd/>
            <a:tailEnd/>
          </a:ln>
        </p:spPr>
        <p:txBody>
          <a:bodyPr wrap="none" anchor="ctr"/>
          <a:lstStyle/>
          <a:p>
            <a:endParaRPr lang="fr-FR"/>
          </a:p>
        </p:txBody>
      </p:sp>
    </p:spTree>
    <p:extLst>
      <p:ext uri="{BB962C8B-B14F-4D97-AF65-F5344CB8AC3E}">
        <p14:creationId xmlns:p14="http://schemas.microsoft.com/office/powerpoint/2010/main" val="2117860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err="1" smtClean="0">
                <a:solidFill>
                  <a:srgbClr val="000000"/>
                </a:solidFill>
                <a:latin typeface="Times New Roman" pitchFamily="16" charset="0"/>
                <a:ea typeface="+mn-ea"/>
                <a:cs typeface="+mn-cs"/>
              </a:rPr>
              <a:t>Research</a:t>
            </a:r>
            <a:r>
              <a:rPr lang="fr-FR" sz="1200" kern="1200" dirty="0" smtClean="0">
                <a:solidFill>
                  <a:srgbClr val="000000"/>
                </a:solidFill>
                <a:latin typeface="Times New Roman" pitchFamily="16" charset="0"/>
                <a:ea typeface="+mn-ea"/>
                <a:cs typeface="+mn-cs"/>
              </a:rPr>
              <a:t>  In  Motion </a:t>
            </a:r>
          </a:p>
          <a:p>
            <a:endParaRPr lang="fr-FR" sz="1200" kern="1200" dirty="0" smtClean="0">
              <a:solidFill>
                <a:srgbClr val="000000"/>
              </a:solidFill>
              <a:latin typeface="Times New Roman" pitchFamily="16" charset="0"/>
              <a:ea typeface="+mn-ea"/>
              <a:cs typeface="+mn-cs"/>
            </a:endParaRPr>
          </a:p>
          <a:p>
            <a:r>
              <a:rPr lang="fr-FR" sz="1200" b="0" i="0" kern="1200" dirty="0" smtClean="0">
                <a:solidFill>
                  <a:srgbClr val="000000"/>
                </a:solidFill>
                <a:effectLst/>
                <a:latin typeface="Times New Roman" pitchFamily="16" charset="0"/>
                <a:ea typeface="+mn-ea"/>
                <a:cs typeface="+mn-cs"/>
              </a:rPr>
              <a:t>Une </a:t>
            </a:r>
            <a:r>
              <a:rPr lang="fr-FR" sz="1200" b="1" i="0" kern="1200" dirty="0" smtClean="0">
                <a:solidFill>
                  <a:srgbClr val="000000"/>
                </a:solidFill>
                <a:effectLst/>
                <a:latin typeface="Times New Roman" pitchFamily="16" charset="0"/>
                <a:ea typeface="+mn-ea"/>
                <a:cs typeface="+mn-cs"/>
              </a:rPr>
              <a:t>liseuse</a:t>
            </a:r>
            <a:r>
              <a:rPr lang="fr-FR" sz="1200" b="0" i="0" u="none" strike="noStrike" kern="1200" baseline="30000" dirty="0" smtClean="0">
                <a:solidFill>
                  <a:srgbClr val="000000"/>
                </a:solidFill>
                <a:effectLst/>
                <a:latin typeface="Times New Roman" pitchFamily="16" charset="0"/>
                <a:ea typeface="+mn-ea"/>
                <a:cs typeface="+mn-cs"/>
                <a:hlinkClick r:id="rId3"/>
              </a:rPr>
              <a:t>1</a:t>
            </a:r>
            <a:r>
              <a:rPr lang="fr-FR" sz="1200" b="0" i="0" kern="1200" dirty="0" smtClean="0">
                <a:solidFill>
                  <a:srgbClr val="000000"/>
                </a:solidFill>
                <a:effectLst/>
                <a:latin typeface="Times New Roman" pitchFamily="16" charset="0"/>
                <a:ea typeface="+mn-ea"/>
                <a:cs typeface="+mn-cs"/>
              </a:rPr>
              <a:t>, est un </a:t>
            </a:r>
            <a:r>
              <a:rPr lang="fr-FR" sz="1200" b="0" i="0" u="none" strike="noStrike" kern="1200" dirty="0" smtClean="0">
                <a:solidFill>
                  <a:schemeClr val="tx1"/>
                </a:solidFill>
                <a:effectLst/>
                <a:latin typeface="Times New Roman" pitchFamily="16" charset="0"/>
                <a:ea typeface="+mn-ea"/>
                <a:cs typeface="+mn-cs"/>
                <a:hlinkClick r:id="rId4" tooltip="Appareil mobile"/>
              </a:rPr>
              <a:t>appareil mobile</a:t>
            </a:r>
            <a:r>
              <a:rPr lang="fr-FR" sz="1200" b="0" i="0" kern="1200" dirty="0" smtClean="0">
                <a:solidFill>
                  <a:schemeClr val="tx1"/>
                </a:solidFill>
                <a:effectLst/>
                <a:latin typeface="Times New Roman" pitchFamily="16" charset="0"/>
                <a:ea typeface="+mn-ea"/>
                <a:cs typeface="+mn-cs"/>
              </a:rPr>
              <a:t> conçu </a:t>
            </a:r>
            <a:r>
              <a:rPr lang="fr-FR" sz="1200" b="0" i="0" kern="1200" dirty="0" smtClean="0">
                <a:solidFill>
                  <a:srgbClr val="000000"/>
                </a:solidFill>
                <a:effectLst/>
                <a:latin typeface="Times New Roman" pitchFamily="16" charset="0"/>
                <a:ea typeface="+mn-ea"/>
                <a:cs typeface="+mn-cs"/>
              </a:rPr>
              <a:t>principalement pour lire des </a:t>
            </a:r>
            <a:r>
              <a:rPr lang="fr-FR" sz="1200" b="0" i="0" u="none" strike="noStrike" kern="1200" dirty="0" smtClean="0">
                <a:solidFill>
                  <a:srgbClr val="000000"/>
                </a:solidFill>
                <a:effectLst/>
                <a:latin typeface="Times New Roman" pitchFamily="16" charset="0"/>
                <a:ea typeface="+mn-ea"/>
                <a:cs typeface="+mn-cs"/>
                <a:hlinkClick r:id="rId5" tooltip="Livre numérique"/>
              </a:rPr>
              <a:t>livres numériques</a:t>
            </a:r>
            <a:r>
              <a:rPr lang="fr-FR" sz="1200" b="0" i="0" kern="1200" dirty="0" smtClean="0">
                <a:solidFill>
                  <a:srgbClr val="000000"/>
                </a:solidFill>
                <a:effectLst/>
                <a:latin typeface="Times New Roman" pitchFamily="16" charset="0"/>
                <a:ea typeface="+mn-ea"/>
                <a:cs typeface="+mn-cs"/>
              </a:rPr>
              <a:t> (ou « </a:t>
            </a:r>
            <a:r>
              <a:rPr lang="fr-FR" sz="1200" b="0" i="0" u="none" strike="noStrike" kern="1200" dirty="0" err="1" smtClean="0">
                <a:solidFill>
                  <a:srgbClr val="000000"/>
                </a:solidFill>
                <a:effectLst/>
                <a:latin typeface="Times New Roman" pitchFamily="16" charset="0"/>
                <a:ea typeface="+mn-ea"/>
                <a:cs typeface="+mn-cs"/>
                <a:hlinkClick r:id="rId6" tooltip="Livrel"/>
              </a:rPr>
              <a:t>livrels</a:t>
            </a:r>
            <a:r>
              <a:rPr lang="fr-FR" sz="1200" b="0" i="0" kern="1200" dirty="0" smtClean="0">
                <a:solidFill>
                  <a:srgbClr val="000000"/>
                </a:solidFill>
                <a:effectLst/>
                <a:latin typeface="Times New Roman" pitchFamily="16" charset="0"/>
                <a:ea typeface="+mn-ea"/>
                <a:cs typeface="+mn-cs"/>
              </a:rPr>
              <a:t> »</a:t>
            </a:r>
            <a:r>
              <a:rPr lang="fr-FR" sz="1200" b="0" i="0" u="none" strike="noStrike" kern="1200" baseline="30000" dirty="0" smtClean="0">
                <a:solidFill>
                  <a:srgbClr val="000000"/>
                </a:solidFill>
                <a:effectLst/>
                <a:latin typeface="Times New Roman" pitchFamily="16" charset="0"/>
                <a:ea typeface="+mn-ea"/>
                <a:cs typeface="+mn-cs"/>
                <a:hlinkClick r:id="rId3"/>
              </a:rPr>
              <a:t>2</a:t>
            </a:r>
            <a:r>
              <a:rPr lang="fr-FR" sz="1200" b="0" i="0" kern="1200" dirty="0" smtClean="0">
                <a:solidFill>
                  <a:srgbClr val="000000"/>
                </a:solidFill>
                <a:effectLst/>
                <a:latin typeface="Times New Roman" pitchFamily="16" charset="0"/>
                <a:ea typeface="+mn-ea"/>
                <a:cs typeface="+mn-cs"/>
              </a:rPr>
              <a:t>). L'appareil est doté d'un écran pour la lecture et doit permettre le stockage des </a:t>
            </a:r>
            <a:r>
              <a:rPr lang="fr-FR" sz="1200" b="0" i="0" u="none" strike="noStrike" kern="1200" dirty="0" smtClean="0">
                <a:solidFill>
                  <a:srgbClr val="000000"/>
                </a:solidFill>
                <a:effectLst/>
                <a:latin typeface="Times New Roman" pitchFamily="16" charset="0"/>
                <a:ea typeface="+mn-ea"/>
                <a:cs typeface="+mn-cs"/>
                <a:hlinkClick r:id="rId7" tooltip="Publications"/>
              </a:rPr>
              <a:t>publications</a:t>
            </a:r>
            <a:r>
              <a:rPr lang="fr-FR" sz="1200" b="0" i="0" kern="1200" dirty="0" smtClean="0">
                <a:solidFill>
                  <a:srgbClr val="000000"/>
                </a:solidFill>
                <a:effectLst/>
                <a:latin typeface="Times New Roman" pitchFamily="16" charset="0"/>
                <a:ea typeface="+mn-ea"/>
                <a:cs typeface="+mn-cs"/>
              </a:rPr>
              <a:t> numériques pour la création d'une </a:t>
            </a:r>
            <a:r>
              <a:rPr lang="fr-FR" sz="1200" b="0" i="0" u="none" strike="noStrike" kern="1200" dirty="0" smtClean="0">
                <a:solidFill>
                  <a:srgbClr val="000000"/>
                </a:solidFill>
                <a:effectLst/>
                <a:latin typeface="Times New Roman" pitchFamily="16" charset="0"/>
                <a:ea typeface="+mn-ea"/>
                <a:cs typeface="+mn-cs"/>
                <a:hlinkClick r:id="rId8" tooltip="Bibliothèque numérique"/>
              </a:rPr>
              <a:t>bibliothèque numérique</a:t>
            </a:r>
            <a:r>
              <a:rPr lang="fr-FR" sz="1200" b="0" i="0" u="none" strike="noStrike" kern="1200" baseline="30000" dirty="0" smtClean="0">
                <a:solidFill>
                  <a:srgbClr val="000000"/>
                </a:solidFill>
                <a:effectLst/>
                <a:latin typeface="Times New Roman" pitchFamily="16" charset="0"/>
                <a:ea typeface="+mn-ea"/>
                <a:cs typeface="+mn-cs"/>
                <a:hlinkClick r:id="rId3"/>
              </a:rPr>
              <a:t>1</a:t>
            </a:r>
            <a:endParaRPr lang="fr-FR" sz="1200" b="0" i="0" u="none" strike="noStrike" kern="1200" baseline="30000" dirty="0" smtClean="0">
              <a:solidFill>
                <a:srgbClr val="000000"/>
              </a:solidFill>
              <a:effectLst/>
              <a:latin typeface="Times New Roman" pitchFamily="16" charset="0"/>
              <a:ea typeface="+mn-ea"/>
              <a:cs typeface="+mn-cs"/>
            </a:endParaRPr>
          </a:p>
          <a:p>
            <a:endParaRPr lang="fr-FR" sz="1200" b="0" i="0" u="none" strike="noStrike" kern="1200" baseline="30000" dirty="0" smtClean="0">
              <a:solidFill>
                <a:srgbClr val="000000"/>
              </a:solidFill>
              <a:effectLst/>
              <a:latin typeface="Times New Roman" pitchFamily="16" charset="0"/>
              <a:ea typeface="+mn-ea"/>
              <a:cs typeface="+mn-cs"/>
            </a:endParaRPr>
          </a:p>
          <a:p>
            <a:r>
              <a:rPr lang="fr-FR" sz="1200" b="0" i="0" kern="1200" dirty="0" smtClean="0">
                <a:solidFill>
                  <a:srgbClr val="000000"/>
                </a:solidFill>
                <a:effectLst/>
                <a:latin typeface="Times New Roman" pitchFamily="16" charset="0"/>
                <a:ea typeface="+mn-ea"/>
                <a:cs typeface="+mn-cs"/>
              </a:rPr>
              <a:t>La </a:t>
            </a:r>
            <a:r>
              <a:rPr lang="fr-FR" sz="1200" b="1" i="0" kern="1200" dirty="0" smtClean="0">
                <a:solidFill>
                  <a:srgbClr val="000000"/>
                </a:solidFill>
                <a:effectLst/>
                <a:latin typeface="Times New Roman" pitchFamily="16" charset="0"/>
                <a:ea typeface="+mn-ea"/>
                <a:cs typeface="+mn-cs"/>
              </a:rPr>
              <a:t>télévision interactive</a:t>
            </a:r>
            <a:r>
              <a:rPr lang="fr-FR" sz="1200" b="0" i="0" kern="1200" dirty="0" smtClean="0">
                <a:solidFill>
                  <a:srgbClr val="000000"/>
                </a:solidFill>
                <a:effectLst/>
                <a:latin typeface="Times New Roman" pitchFamily="16" charset="0"/>
                <a:ea typeface="+mn-ea"/>
                <a:cs typeface="+mn-cs"/>
              </a:rPr>
              <a:t>, parfois abrégée par le sigle </a:t>
            </a:r>
            <a:r>
              <a:rPr lang="fr-FR" sz="1200" b="1" i="0" kern="1200" dirty="0" err="1" smtClean="0">
                <a:solidFill>
                  <a:srgbClr val="000000"/>
                </a:solidFill>
                <a:effectLst/>
                <a:latin typeface="Times New Roman" pitchFamily="16" charset="0"/>
                <a:ea typeface="+mn-ea"/>
                <a:cs typeface="+mn-cs"/>
              </a:rPr>
              <a:t>iTV</a:t>
            </a:r>
            <a:r>
              <a:rPr lang="fr-FR" sz="1200" b="0" i="0" kern="1200" dirty="0" smtClean="0">
                <a:solidFill>
                  <a:srgbClr val="000000"/>
                </a:solidFill>
                <a:effectLst/>
                <a:latin typeface="Times New Roman" pitchFamily="16" charset="0"/>
                <a:ea typeface="+mn-ea"/>
                <a:cs typeface="+mn-cs"/>
              </a:rPr>
              <a:t> (de l'anglais </a:t>
            </a:r>
            <a:r>
              <a:rPr lang="fr-FR" sz="1200" b="0" i="1" kern="1200" dirty="0" smtClean="0">
                <a:solidFill>
                  <a:srgbClr val="000000"/>
                </a:solidFill>
                <a:effectLst/>
                <a:latin typeface="Times New Roman" pitchFamily="16" charset="0"/>
                <a:ea typeface="+mn-ea"/>
                <a:cs typeface="+mn-cs"/>
              </a:rPr>
              <a:t>interactive </a:t>
            </a:r>
            <a:r>
              <a:rPr lang="fr-FR" sz="1200" b="0" i="1" kern="1200" dirty="0" err="1" smtClean="0">
                <a:solidFill>
                  <a:srgbClr val="000000"/>
                </a:solidFill>
                <a:effectLst/>
                <a:latin typeface="Times New Roman" pitchFamily="16" charset="0"/>
                <a:ea typeface="+mn-ea"/>
                <a:cs typeface="+mn-cs"/>
              </a:rPr>
              <a:t>television</a:t>
            </a:r>
            <a:r>
              <a:rPr lang="fr-FR" sz="1200" b="0" i="0" kern="1200" dirty="0" smtClean="0">
                <a:solidFill>
                  <a:srgbClr val="000000"/>
                </a:solidFill>
                <a:effectLst/>
                <a:latin typeface="Times New Roman" pitchFamily="16" charset="0"/>
                <a:ea typeface="+mn-ea"/>
                <a:cs typeface="+mn-cs"/>
              </a:rPr>
              <a:t>), est un terme générique qui concerne les différentes techniques permettant à un téléspectateur d'interagir avec le programme de télévision qu'il regarde.</a:t>
            </a:r>
            <a:endParaRPr lang="fr-FR" dirty="0"/>
          </a:p>
        </p:txBody>
      </p:sp>
    </p:spTree>
    <p:extLst>
      <p:ext uri="{BB962C8B-B14F-4D97-AF65-F5344CB8AC3E}">
        <p14:creationId xmlns:p14="http://schemas.microsoft.com/office/powerpoint/2010/main" val="3430586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b="0" i="0" u="none" strike="noStrike" kern="1200" dirty="0" err="1" smtClean="0">
                <a:solidFill>
                  <a:srgbClr val="000000"/>
                </a:solidFill>
                <a:latin typeface="Times New Roman" pitchFamily="16" charset="0"/>
                <a:ea typeface="+mn-ea"/>
                <a:cs typeface="+mn-cs"/>
                <a:hlinkClick r:id="rId3" tooltip="Cocoa (Apple)"/>
              </a:rPr>
              <a:t>Cocoa</a:t>
            </a:r>
            <a:r>
              <a:rPr lang="fr-FR" sz="1200" b="0" i="0" kern="1200" dirty="0" smtClean="0">
                <a:solidFill>
                  <a:srgbClr val="000000"/>
                </a:solidFill>
                <a:latin typeface="Times New Roman" pitchFamily="16" charset="0"/>
                <a:ea typeface="+mn-ea"/>
                <a:cs typeface="+mn-cs"/>
              </a:rPr>
              <a:t>, une interface de programmation du système d'exploitation Mac OS X d'Apple</a:t>
            </a:r>
            <a:endParaRPr lang="fr-FR" sz="1200" kern="1200" dirty="0" smtClean="0">
              <a:solidFill>
                <a:srgbClr val="000000"/>
              </a:solidFill>
              <a:latin typeface="Times New Roman" pitchFamily="16" charset="0"/>
              <a:ea typeface="+mn-ea"/>
              <a:cs typeface="+mn-cs"/>
            </a:endParaRPr>
          </a:p>
          <a:p>
            <a:r>
              <a:rPr lang="fr-FR" sz="1200" b="1" i="0" kern="1200" dirty="0" smtClean="0">
                <a:solidFill>
                  <a:srgbClr val="000000"/>
                </a:solidFill>
                <a:effectLst/>
                <a:latin typeface="Times New Roman" pitchFamily="16" charset="0"/>
                <a:ea typeface="+mn-ea"/>
                <a:cs typeface="+mn-cs"/>
              </a:rPr>
              <a:t>Cocoa</a:t>
            </a:r>
            <a:r>
              <a:rPr lang="fr-FR" sz="1200" b="0" i="0" kern="1200" dirty="0" smtClean="0">
                <a:solidFill>
                  <a:srgbClr val="000000"/>
                </a:solidFill>
                <a:effectLst/>
                <a:latin typeface="Times New Roman" pitchFamily="16" charset="0"/>
                <a:ea typeface="+mn-ea"/>
                <a:cs typeface="+mn-cs"/>
              </a:rPr>
              <a:t> est une </a:t>
            </a:r>
            <a:r>
              <a:rPr lang="fr-FR" sz="1200" b="1" i="0" u="none" strike="noStrike" kern="1200" dirty="0" smtClean="0">
                <a:solidFill>
                  <a:srgbClr val="FF0000"/>
                </a:solidFill>
                <a:effectLst/>
                <a:latin typeface="Times New Roman" pitchFamily="16" charset="0"/>
                <a:ea typeface="+mn-ea"/>
                <a:cs typeface="+mn-cs"/>
                <a:hlinkClick r:id="rId4" tooltip="Interface de programmation"/>
              </a:rPr>
              <a:t>API</a:t>
            </a:r>
            <a:r>
              <a:rPr lang="fr-FR" sz="1200" b="0" i="0" kern="1200" dirty="0" smtClean="0">
                <a:solidFill>
                  <a:srgbClr val="000000"/>
                </a:solidFill>
                <a:effectLst/>
                <a:latin typeface="Times New Roman" pitchFamily="16" charset="0"/>
                <a:ea typeface="+mn-ea"/>
                <a:cs typeface="+mn-cs"/>
              </a:rPr>
              <a:t> native d'</a:t>
            </a:r>
            <a:r>
              <a:rPr lang="fr-FR" sz="1200" b="0" i="0" u="none" strike="noStrike" kern="1200" dirty="0" smtClean="0">
                <a:solidFill>
                  <a:srgbClr val="000000"/>
                </a:solidFill>
                <a:effectLst/>
                <a:latin typeface="Times New Roman" pitchFamily="16" charset="0"/>
                <a:ea typeface="+mn-ea"/>
                <a:cs typeface="+mn-cs"/>
                <a:hlinkClick r:id="rId5" tooltip="Apple"/>
              </a:rPr>
              <a:t>Apple</a:t>
            </a:r>
            <a:r>
              <a:rPr lang="fr-FR" sz="1200" b="0" i="0" kern="1200" dirty="0" smtClean="0">
                <a:solidFill>
                  <a:srgbClr val="000000"/>
                </a:solidFill>
                <a:effectLst/>
                <a:latin typeface="Times New Roman" pitchFamily="16" charset="0"/>
                <a:ea typeface="+mn-ea"/>
                <a:cs typeface="+mn-cs"/>
              </a:rPr>
              <a:t> pour le développement </a:t>
            </a:r>
            <a:r>
              <a:rPr lang="fr-FR" sz="1200" b="0" i="0" u="none" strike="noStrike" kern="1200" dirty="0" smtClean="0">
                <a:solidFill>
                  <a:srgbClr val="000000"/>
                </a:solidFill>
                <a:effectLst/>
                <a:latin typeface="Times New Roman" pitchFamily="16" charset="0"/>
                <a:ea typeface="+mn-ea"/>
                <a:cs typeface="+mn-cs"/>
                <a:hlinkClick r:id="rId6" tooltip="Programmation orientée objet"/>
              </a:rPr>
              <a:t>orienté objet</a:t>
            </a:r>
            <a:r>
              <a:rPr lang="fr-FR" sz="1200" b="0" i="0" kern="1200" dirty="0" smtClean="0">
                <a:solidFill>
                  <a:srgbClr val="000000"/>
                </a:solidFill>
                <a:effectLst/>
                <a:latin typeface="Times New Roman" pitchFamily="16" charset="0"/>
                <a:ea typeface="+mn-ea"/>
                <a:cs typeface="+mn-cs"/>
              </a:rPr>
              <a:t> sur son </a:t>
            </a:r>
            <a:r>
              <a:rPr lang="fr-FR" sz="1200" b="0" i="0" u="none" strike="noStrike" kern="1200" dirty="0" smtClean="0">
                <a:solidFill>
                  <a:srgbClr val="000000"/>
                </a:solidFill>
                <a:effectLst/>
                <a:latin typeface="Times New Roman" pitchFamily="16" charset="0"/>
                <a:ea typeface="+mn-ea"/>
                <a:cs typeface="+mn-cs"/>
                <a:hlinkClick r:id="rId7" tooltip="Système d'exploitation"/>
              </a:rPr>
              <a:t>système d'exploitation</a:t>
            </a:r>
            <a:r>
              <a:rPr lang="fr-FR" sz="1200" b="0" i="0" kern="1200" dirty="0" smtClean="0">
                <a:solidFill>
                  <a:srgbClr val="000000"/>
                </a:solidFill>
                <a:effectLst/>
                <a:latin typeface="Times New Roman" pitchFamily="16" charset="0"/>
                <a:ea typeface="+mn-ea"/>
                <a:cs typeface="+mn-cs"/>
              </a:rPr>
              <a:t> </a:t>
            </a:r>
            <a:r>
              <a:rPr lang="fr-FR" sz="1200" b="0" i="0" u="none" strike="noStrike" kern="1200" dirty="0" smtClean="0">
                <a:solidFill>
                  <a:srgbClr val="000000"/>
                </a:solidFill>
                <a:effectLst/>
                <a:latin typeface="Times New Roman" pitchFamily="16" charset="0"/>
                <a:ea typeface="+mn-ea"/>
                <a:cs typeface="+mn-cs"/>
                <a:hlinkClick r:id="rId8" tooltip="OS X"/>
              </a:rPr>
              <a:t>Mac OS X</a:t>
            </a:r>
            <a:r>
              <a:rPr lang="fr-FR" sz="1200" b="0" i="0" kern="1200" dirty="0" smtClean="0">
                <a:solidFill>
                  <a:srgbClr val="000000"/>
                </a:solidFill>
                <a:effectLst/>
                <a:latin typeface="Times New Roman" pitchFamily="16" charset="0"/>
                <a:ea typeface="+mn-ea"/>
                <a:cs typeface="+mn-cs"/>
              </a:rPr>
              <a:t>. C'est l'une des cinq </a:t>
            </a:r>
            <a:r>
              <a:rPr lang="fr-FR" sz="1200" b="0" i="0" u="none" strike="noStrike" kern="1200" dirty="0" smtClean="0">
                <a:solidFill>
                  <a:srgbClr val="000000"/>
                </a:solidFill>
                <a:effectLst/>
                <a:latin typeface="Times New Roman" pitchFamily="16" charset="0"/>
                <a:ea typeface="+mn-ea"/>
                <a:cs typeface="+mn-cs"/>
                <a:hlinkClick r:id="rId4" tooltip="Interface de programmation"/>
              </a:rPr>
              <a:t>API</a:t>
            </a:r>
            <a:r>
              <a:rPr lang="fr-FR" sz="1200" b="0" i="0" kern="1200" dirty="0" smtClean="0">
                <a:solidFill>
                  <a:srgbClr val="000000"/>
                </a:solidFill>
                <a:effectLst/>
                <a:latin typeface="Times New Roman" pitchFamily="16" charset="0"/>
                <a:ea typeface="+mn-ea"/>
                <a:cs typeface="+mn-cs"/>
              </a:rPr>
              <a:t> majeures disponibles pour Mac OS X, les autres étant : </a:t>
            </a:r>
            <a:r>
              <a:rPr lang="fr-FR" sz="1200" b="0" i="0" u="none" strike="noStrike" kern="1200" dirty="0" smtClean="0">
                <a:solidFill>
                  <a:srgbClr val="000000"/>
                </a:solidFill>
                <a:effectLst/>
                <a:latin typeface="Times New Roman" pitchFamily="16" charset="0"/>
                <a:ea typeface="+mn-ea"/>
                <a:cs typeface="+mn-cs"/>
                <a:hlinkClick r:id="rId9" tooltip="Carbon (Mac OS X)"/>
              </a:rPr>
              <a:t>Carbon</a:t>
            </a:r>
            <a:r>
              <a:rPr lang="fr-FR" sz="1200" b="0" i="0" kern="1200" dirty="0" smtClean="0">
                <a:solidFill>
                  <a:srgbClr val="000000"/>
                </a:solidFill>
                <a:effectLst/>
                <a:latin typeface="Times New Roman" pitchFamily="16" charset="0"/>
                <a:ea typeface="+mn-ea"/>
                <a:cs typeface="+mn-cs"/>
              </a:rPr>
              <a:t>, la </a:t>
            </a:r>
            <a:r>
              <a:rPr lang="fr-FR" sz="1200" b="0" i="0" u="none" strike="noStrike" kern="1200" dirty="0" smtClean="0">
                <a:solidFill>
                  <a:srgbClr val="000000"/>
                </a:solidFill>
                <a:effectLst/>
                <a:latin typeface="Times New Roman" pitchFamily="16" charset="0"/>
                <a:ea typeface="+mn-ea"/>
                <a:cs typeface="+mn-cs"/>
                <a:hlinkClick r:id="rId10" tooltip="Boîte à outils Macintosh"/>
              </a:rPr>
              <a:t>boîte à outils Macintosh</a:t>
            </a:r>
            <a:r>
              <a:rPr lang="fr-FR" sz="1200" b="0" i="0" kern="1200" dirty="0" smtClean="0">
                <a:solidFill>
                  <a:srgbClr val="000000"/>
                </a:solidFill>
                <a:effectLst/>
                <a:latin typeface="Times New Roman" pitchFamily="16" charset="0"/>
                <a:ea typeface="+mn-ea"/>
                <a:cs typeface="+mn-cs"/>
              </a:rPr>
              <a:t> (pour l'environnement obsolète </a:t>
            </a:r>
            <a:r>
              <a:rPr lang="fr-FR" sz="1200" b="0" i="0" u="none" strike="noStrike" kern="1200" dirty="0" err="1" smtClean="0">
                <a:solidFill>
                  <a:srgbClr val="000000"/>
                </a:solidFill>
                <a:effectLst/>
                <a:latin typeface="Times New Roman" pitchFamily="16" charset="0"/>
                <a:ea typeface="+mn-ea"/>
                <a:cs typeface="+mn-cs"/>
                <a:hlinkClick r:id="rId11" tooltip="Classic (Mac OS X)"/>
              </a:rPr>
              <a:t>Classic</a:t>
            </a:r>
            <a:r>
              <a:rPr lang="fr-FR" sz="1200" b="0" i="0" kern="1200" dirty="0" smtClean="0">
                <a:solidFill>
                  <a:srgbClr val="000000"/>
                </a:solidFill>
                <a:effectLst/>
                <a:latin typeface="Times New Roman" pitchFamily="16" charset="0"/>
                <a:ea typeface="+mn-ea"/>
                <a:cs typeface="+mn-cs"/>
              </a:rPr>
              <a:t>), </a:t>
            </a:r>
            <a:r>
              <a:rPr lang="fr-FR" sz="1200" b="0" i="0" u="none" strike="noStrike" kern="1200" dirty="0" smtClean="0">
                <a:solidFill>
                  <a:srgbClr val="000000"/>
                </a:solidFill>
                <a:effectLst/>
                <a:latin typeface="Times New Roman" pitchFamily="16" charset="0"/>
                <a:ea typeface="+mn-ea"/>
                <a:cs typeface="+mn-cs"/>
                <a:hlinkClick r:id="rId12" tooltip="POSIX"/>
              </a:rPr>
              <a:t>POSIX</a:t>
            </a:r>
            <a:r>
              <a:rPr lang="fr-FR" sz="1200" b="0" i="0" kern="1200" dirty="0" smtClean="0">
                <a:solidFill>
                  <a:srgbClr val="000000"/>
                </a:solidFill>
                <a:effectLst/>
                <a:latin typeface="Times New Roman" pitchFamily="16" charset="0"/>
                <a:ea typeface="+mn-ea"/>
                <a:cs typeface="+mn-cs"/>
              </a:rPr>
              <a:t> (pour l'environnement </a:t>
            </a:r>
            <a:r>
              <a:rPr lang="fr-FR" sz="1200" b="0" i="0" u="none" strike="noStrike" kern="1200" dirty="0" smtClean="0">
                <a:solidFill>
                  <a:srgbClr val="000000"/>
                </a:solidFill>
                <a:effectLst/>
                <a:latin typeface="Times New Roman" pitchFamily="16" charset="0"/>
                <a:ea typeface="+mn-ea"/>
                <a:cs typeface="+mn-cs"/>
                <a:hlinkClick r:id="rId13" tooltip="Berkeley Software Distribution"/>
              </a:rPr>
              <a:t>BSD</a:t>
            </a:r>
            <a:r>
              <a:rPr lang="fr-FR" sz="1200" b="0" i="0" kern="1200" dirty="0" smtClean="0">
                <a:solidFill>
                  <a:srgbClr val="000000"/>
                </a:solidFill>
                <a:effectLst/>
                <a:latin typeface="Times New Roman" pitchFamily="16" charset="0"/>
                <a:ea typeface="+mn-ea"/>
                <a:cs typeface="+mn-cs"/>
              </a:rPr>
              <a:t>) et </a:t>
            </a:r>
            <a:r>
              <a:rPr lang="fr-FR" sz="1200" b="0" i="0" u="none" strike="noStrike" kern="1200" dirty="0" smtClean="0">
                <a:solidFill>
                  <a:srgbClr val="000000"/>
                </a:solidFill>
                <a:effectLst/>
                <a:latin typeface="Times New Roman" pitchFamily="16" charset="0"/>
                <a:ea typeface="+mn-ea"/>
                <a:cs typeface="+mn-cs"/>
                <a:hlinkClick r:id="rId14" tooltip="Java (langage)"/>
              </a:rPr>
              <a:t>Java</a:t>
            </a:r>
            <a:r>
              <a:rPr lang="fr-FR" sz="1200" b="0" i="0" kern="1200" dirty="0" smtClean="0">
                <a:solidFill>
                  <a:srgbClr val="000000"/>
                </a:solidFill>
                <a:effectLst/>
                <a:latin typeface="Times New Roman" pitchFamily="16" charset="0"/>
                <a:ea typeface="+mn-ea"/>
                <a:cs typeface="+mn-cs"/>
              </a:rPr>
              <a:t>. Certains environnements, comme </a:t>
            </a:r>
            <a:r>
              <a:rPr lang="fr-FR" sz="1200" b="0" i="0" u="none" strike="noStrike" kern="1200" dirty="0" smtClean="0">
                <a:solidFill>
                  <a:srgbClr val="000000"/>
                </a:solidFill>
                <a:effectLst/>
                <a:latin typeface="Times New Roman" pitchFamily="16" charset="0"/>
                <a:ea typeface="+mn-ea"/>
                <a:cs typeface="+mn-cs"/>
                <a:hlinkClick r:id="rId15" tooltip="Perl (langage)"/>
              </a:rPr>
              <a:t>Perl</a:t>
            </a:r>
            <a:r>
              <a:rPr lang="fr-FR" sz="1200" b="0" i="0" kern="1200" dirty="0" smtClean="0">
                <a:solidFill>
                  <a:srgbClr val="000000"/>
                </a:solidFill>
                <a:effectLst/>
                <a:latin typeface="Times New Roman" pitchFamily="16" charset="0"/>
                <a:ea typeface="+mn-ea"/>
                <a:cs typeface="+mn-cs"/>
              </a:rPr>
              <a:t> et </a:t>
            </a:r>
            <a:r>
              <a:rPr lang="fr-FR" sz="1200" b="0" i="0" u="none" strike="noStrike" kern="1200" dirty="0" smtClean="0">
                <a:solidFill>
                  <a:srgbClr val="000000"/>
                </a:solidFill>
                <a:effectLst/>
                <a:latin typeface="Times New Roman" pitchFamily="16" charset="0"/>
                <a:ea typeface="+mn-ea"/>
                <a:cs typeface="+mn-cs"/>
                <a:hlinkClick r:id="rId16" tooltip="Ruby"/>
              </a:rPr>
              <a:t>Ruby</a:t>
            </a:r>
            <a:r>
              <a:rPr lang="fr-FR" sz="1200" b="0" i="0" kern="1200" dirty="0" smtClean="0">
                <a:solidFill>
                  <a:srgbClr val="000000"/>
                </a:solidFill>
                <a:effectLst/>
                <a:latin typeface="Times New Roman" pitchFamily="16" charset="0"/>
                <a:ea typeface="+mn-ea"/>
                <a:cs typeface="+mn-cs"/>
              </a:rPr>
              <a:t> sont considérés comme mineurs, car ils n’ont pas accès à toutes les fonctionnalités et ne sont généralement pas utilisés pour le développement d'applications à part entière.</a:t>
            </a:r>
          </a:p>
          <a:p>
            <a:endParaRPr lang="fr-FR" sz="1200" b="0" i="0" kern="1200" dirty="0" smtClean="0">
              <a:solidFill>
                <a:srgbClr val="000000"/>
              </a:solidFill>
              <a:effectLst/>
              <a:latin typeface="Times New Roman" pitchFamily="16" charset="0"/>
              <a:ea typeface="+mn-ea"/>
              <a:cs typeface="+mn-cs"/>
            </a:endParaRPr>
          </a:p>
          <a:p>
            <a:r>
              <a:rPr lang="fr-FR" sz="1200" b="0" i="0" kern="1200" dirty="0" smtClean="0">
                <a:solidFill>
                  <a:srgbClr val="000000"/>
                </a:solidFill>
                <a:effectLst/>
                <a:latin typeface="Times New Roman" pitchFamily="16" charset="0"/>
                <a:ea typeface="+mn-ea"/>
                <a:cs typeface="+mn-cs"/>
              </a:rPr>
              <a:t>Un </a:t>
            </a:r>
            <a:r>
              <a:rPr lang="fr-FR" sz="1200" b="1" i="0" kern="1200" dirty="0" smtClean="0">
                <a:solidFill>
                  <a:srgbClr val="000000"/>
                </a:solidFill>
                <a:effectLst/>
                <a:latin typeface="Times New Roman" pitchFamily="16" charset="0"/>
                <a:ea typeface="+mn-ea"/>
                <a:cs typeface="+mn-cs"/>
              </a:rPr>
              <a:t>noyau de système d’exploitation</a:t>
            </a:r>
            <a:r>
              <a:rPr lang="fr-FR" sz="1200" b="0" i="0" kern="1200" dirty="0" smtClean="0">
                <a:solidFill>
                  <a:srgbClr val="000000"/>
                </a:solidFill>
                <a:effectLst/>
                <a:latin typeface="Times New Roman" pitchFamily="16" charset="0"/>
                <a:ea typeface="+mn-ea"/>
                <a:cs typeface="+mn-cs"/>
              </a:rPr>
              <a:t>, ou simplement </a:t>
            </a:r>
            <a:r>
              <a:rPr lang="fr-FR" sz="1200" b="1" i="0" kern="1200" dirty="0" smtClean="0">
                <a:solidFill>
                  <a:srgbClr val="000000"/>
                </a:solidFill>
                <a:effectLst/>
                <a:latin typeface="Times New Roman" pitchFamily="16" charset="0"/>
                <a:ea typeface="+mn-ea"/>
                <a:cs typeface="+mn-cs"/>
              </a:rPr>
              <a:t>noyau</a:t>
            </a:r>
            <a:r>
              <a:rPr lang="fr-FR" sz="1200" b="0" i="0" kern="1200" dirty="0" smtClean="0">
                <a:solidFill>
                  <a:srgbClr val="000000"/>
                </a:solidFill>
                <a:effectLst/>
                <a:latin typeface="Times New Roman" pitchFamily="16" charset="0"/>
                <a:ea typeface="+mn-ea"/>
                <a:cs typeface="+mn-cs"/>
              </a:rPr>
              <a:t>, ou </a:t>
            </a:r>
            <a:r>
              <a:rPr lang="fr-FR" sz="1200" b="1" i="1" kern="1200" dirty="0" err="1" smtClean="0">
                <a:solidFill>
                  <a:srgbClr val="000000"/>
                </a:solidFill>
                <a:effectLst/>
                <a:latin typeface="Times New Roman" pitchFamily="16" charset="0"/>
                <a:ea typeface="+mn-ea"/>
                <a:cs typeface="+mn-cs"/>
              </a:rPr>
              <a:t>kernel</a:t>
            </a:r>
            <a:r>
              <a:rPr lang="fr-FR" sz="1200" b="0" i="0" kern="1200" dirty="0" smtClean="0">
                <a:solidFill>
                  <a:srgbClr val="000000"/>
                </a:solidFill>
                <a:effectLst/>
                <a:latin typeface="Times New Roman" pitchFamily="16" charset="0"/>
                <a:ea typeface="+mn-ea"/>
                <a:cs typeface="+mn-cs"/>
              </a:rPr>
              <a:t> (de l'anglais</a:t>
            </a:r>
            <a:r>
              <a:rPr lang="fr-FR" sz="1200" b="0" i="0" u="none" strike="noStrike" kern="1200" baseline="30000" dirty="0" smtClean="0">
                <a:solidFill>
                  <a:srgbClr val="000000"/>
                </a:solidFill>
                <a:effectLst/>
                <a:latin typeface="Times New Roman" pitchFamily="16" charset="0"/>
                <a:ea typeface="+mn-ea"/>
                <a:cs typeface="+mn-cs"/>
                <a:hlinkClick r:id="rId17"/>
              </a:rPr>
              <a:t>1</a:t>
            </a:r>
            <a:r>
              <a:rPr lang="fr-FR" sz="1200" b="0" i="0" kern="1200" dirty="0" smtClean="0">
                <a:solidFill>
                  <a:srgbClr val="000000"/>
                </a:solidFill>
                <a:effectLst/>
                <a:latin typeface="Times New Roman" pitchFamily="16" charset="0"/>
                <a:ea typeface="+mn-ea"/>
                <a:cs typeface="+mn-cs"/>
              </a:rPr>
              <a:t>)</a:t>
            </a:r>
          </a:p>
          <a:p>
            <a:r>
              <a:rPr lang="en-US" sz="1200" b="0" i="0" kern="1200" dirty="0" smtClean="0">
                <a:solidFill>
                  <a:srgbClr val="000000"/>
                </a:solidFill>
                <a:effectLst/>
                <a:latin typeface="Times New Roman" pitchFamily="16" charset="0"/>
                <a:ea typeface="+mn-ea"/>
                <a:cs typeface="+mn-cs"/>
              </a:rPr>
              <a:t>Core OS Layer</a:t>
            </a:r>
          </a:p>
          <a:p>
            <a:r>
              <a:rPr lang="en-US" sz="1200" b="0" i="0" kern="1200" dirty="0" smtClean="0">
                <a:solidFill>
                  <a:srgbClr val="000000"/>
                </a:solidFill>
                <a:effectLst/>
                <a:latin typeface="Times New Roman" pitchFamily="16" charset="0"/>
                <a:ea typeface="+mn-ea"/>
                <a:cs typeface="+mn-cs"/>
              </a:rPr>
              <a:t>The Core OS layer contains the low-level features that most other technologies are built upon. Even if you do not use these technologies directly in your apps, they are most likely being used by other frameworks. And in situations where you need to explicitly deal with security or communicating with an external hardware accessory, you do so using the frameworks in this layer.</a:t>
            </a:r>
          </a:p>
          <a:p>
            <a:r>
              <a:rPr lang="en-US" dirty="0" smtClean="0"/>
              <a:t/>
            </a:r>
            <a:br>
              <a:rPr lang="en-US" dirty="0" smtClean="0"/>
            </a:br>
            <a:endParaRPr lang="fr-FR" dirty="0"/>
          </a:p>
        </p:txBody>
      </p:sp>
    </p:spTree>
    <p:extLst>
      <p:ext uri="{BB962C8B-B14F-4D97-AF65-F5344CB8AC3E}">
        <p14:creationId xmlns:p14="http://schemas.microsoft.com/office/powerpoint/2010/main" val="3082336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en-US" sz="1200" b="1" i="0" kern="1200" dirty="0" smtClean="0">
                <a:solidFill>
                  <a:srgbClr val="000000"/>
                </a:solidFill>
                <a:latin typeface="Times New Roman" pitchFamily="16" charset="0"/>
                <a:ea typeface="+mn-ea"/>
                <a:cs typeface="+mn-cs"/>
              </a:rPr>
              <a:t>UIQ</a:t>
            </a:r>
            <a:r>
              <a:rPr lang="en-US" sz="1200" b="0" i="0" kern="1200" dirty="0" smtClean="0">
                <a:solidFill>
                  <a:srgbClr val="000000"/>
                </a:solidFill>
                <a:latin typeface="Times New Roman" pitchFamily="16" charset="0"/>
                <a:ea typeface="+mn-ea"/>
                <a:cs typeface="+mn-cs"/>
              </a:rPr>
              <a:t> is a software platform based upon </a:t>
            </a:r>
            <a:r>
              <a:rPr lang="en-US" sz="1200" b="1" i="0" kern="1200" dirty="0" err="1" smtClean="0">
                <a:solidFill>
                  <a:srgbClr val="000000"/>
                </a:solidFill>
                <a:latin typeface="Times New Roman" pitchFamily="16" charset="0"/>
                <a:ea typeface="+mn-ea"/>
                <a:cs typeface="+mn-cs"/>
              </a:rPr>
              <a:t>Symbian</a:t>
            </a:r>
            <a:r>
              <a:rPr lang="en-US" sz="1200" b="0" i="0" kern="1200" dirty="0" smtClean="0">
                <a:solidFill>
                  <a:srgbClr val="000000"/>
                </a:solidFill>
                <a:latin typeface="Times New Roman" pitchFamily="16" charset="0"/>
                <a:ea typeface="+mn-ea"/>
                <a:cs typeface="+mn-cs"/>
              </a:rPr>
              <a:t> OS, created by </a:t>
            </a:r>
            <a:r>
              <a:rPr lang="en-US" sz="1200" b="1" i="0" kern="1200" dirty="0" smtClean="0">
                <a:solidFill>
                  <a:srgbClr val="000000"/>
                </a:solidFill>
                <a:latin typeface="Times New Roman" pitchFamily="16" charset="0"/>
                <a:ea typeface="+mn-ea"/>
                <a:cs typeface="+mn-cs"/>
              </a:rPr>
              <a:t>UIQ</a:t>
            </a:r>
            <a:r>
              <a:rPr lang="en-US" sz="1200" b="0" i="0" kern="1200" dirty="0" smtClean="0">
                <a:solidFill>
                  <a:srgbClr val="000000"/>
                </a:solidFill>
                <a:latin typeface="Times New Roman" pitchFamily="16" charset="0"/>
                <a:ea typeface="+mn-ea"/>
                <a:cs typeface="+mn-cs"/>
              </a:rPr>
              <a:t> Technology. Essentially ... Sony Ericsson P800</a:t>
            </a:r>
          </a:p>
          <a:p>
            <a:r>
              <a:rPr lang="fr-FR" sz="1200" b="0" i="0" kern="1200" dirty="0" smtClean="0">
                <a:solidFill>
                  <a:srgbClr val="000000"/>
                </a:solidFill>
                <a:latin typeface="Times New Roman" pitchFamily="16" charset="0"/>
                <a:ea typeface="+mn-ea"/>
                <a:cs typeface="+mn-cs"/>
              </a:rPr>
              <a:t>User Interface Quartz,  </a:t>
            </a:r>
          </a:p>
          <a:p>
            <a:r>
              <a:rPr lang="fr-FR" sz="1200" b="0" i="0" kern="1200" dirty="0" err="1" smtClean="0">
                <a:solidFill>
                  <a:srgbClr val="000000"/>
                </a:solidFill>
                <a:latin typeface="Times New Roman" pitchFamily="16" charset="0"/>
                <a:ea typeface="+mn-ea"/>
                <a:cs typeface="+mn-cs"/>
              </a:rPr>
              <a:t>graphical</a:t>
            </a:r>
            <a:r>
              <a:rPr lang="fr-FR" sz="1200" b="0" i="0" kern="1200" dirty="0" smtClean="0">
                <a:solidFill>
                  <a:srgbClr val="000000"/>
                </a:solidFill>
                <a:latin typeface="Times New Roman" pitchFamily="16" charset="0"/>
                <a:ea typeface="+mn-ea"/>
                <a:cs typeface="+mn-cs"/>
              </a:rPr>
              <a:t> user interface layer</a:t>
            </a:r>
            <a:endParaRPr lang="fr-FR" dirty="0"/>
          </a:p>
        </p:txBody>
      </p:sp>
    </p:spTree>
    <p:extLst>
      <p:ext uri="{BB962C8B-B14F-4D97-AF65-F5344CB8AC3E}">
        <p14:creationId xmlns:p14="http://schemas.microsoft.com/office/powerpoint/2010/main" val="2177455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err="1" smtClean="0">
                <a:solidFill>
                  <a:srgbClr val="000000"/>
                </a:solidFill>
                <a:latin typeface="Times New Roman" pitchFamily="16" charset="0"/>
                <a:ea typeface="+mn-ea"/>
                <a:cs typeface="+mn-cs"/>
              </a:rPr>
              <a:t>Research</a:t>
            </a:r>
            <a:r>
              <a:rPr lang="fr-FR" sz="1200" kern="1200" smtClean="0">
                <a:solidFill>
                  <a:srgbClr val="000000"/>
                </a:solidFill>
                <a:latin typeface="Times New Roman" pitchFamily="16" charset="0"/>
                <a:ea typeface="+mn-ea"/>
                <a:cs typeface="+mn-cs"/>
              </a:rPr>
              <a:t>  In  Motion </a:t>
            </a:r>
            <a:endParaRPr lang="fr-FR"/>
          </a:p>
        </p:txBody>
      </p:sp>
    </p:spTree>
    <p:extLst>
      <p:ext uri="{BB962C8B-B14F-4D97-AF65-F5344CB8AC3E}">
        <p14:creationId xmlns:p14="http://schemas.microsoft.com/office/powerpoint/2010/main" val="4286705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kern="1200" dirty="0" err="1" smtClean="0">
                <a:solidFill>
                  <a:srgbClr val="000000"/>
                </a:solidFill>
                <a:latin typeface="Times New Roman" pitchFamily="16" charset="0"/>
                <a:ea typeface="+mn-ea"/>
                <a:cs typeface="+mn-cs"/>
              </a:rPr>
              <a:t>Research</a:t>
            </a:r>
            <a:r>
              <a:rPr lang="fr-FR" sz="1200" kern="1200" smtClean="0">
                <a:solidFill>
                  <a:srgbClr val="000000"/>
                </a:solidFill>
                <a:latin typeface="Times New Roman" pitchFamily="16" charset="0"/>
                <a:ea typeface="+mn-ea"/>
                <a:cs typeface="+mn-cs"/>
              </a:rPr>
              <a:t>  In  Motion </a:t>
            </a:r>
            <a:endParaRPr lang="fr-FR"/>
          </a:p>
        </p:txBody>
      </p:sp>
    </p:spTree>
    <p:extLst>
      <p:ext uri="{BB962C8B-B14F-4D97-AF65-F5344CB8AC3E}">
        <p14:creationId xmlns:p14="http://schemas.microsoft.com/office/powerpoint/2010/main" val="2124352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Espace réservé de la date 3"/>
          <p:cNvSpPr>
            <a:spLocks noGrp="1"/>
          </p:cNvSpPr>
          <p:nvPr>
            <p:ph type="dt" idx="10"/>
          </p:nvPr>
        </p:nvSpPr>
        <p:spPr/>
        <p:txBody>
          <a:bodyPr/>
          <a:lstStyle>
            <a:lvl1pPr>
              <a:defRPr/>
            </a:lvl1pPr>
          </a:lstStyle>
          <a:p>
            <a:endParaRPr lang="en-GB"/>
          </a:p>
        </p:txBody>
      </p:sp>
      <p:sp>
        <p:nvSpPr>
          <p:cNvPr id="5" name="Espace réservé du pied de page 4"/>
          <p:cNvSpPr>
            <a:spLocks noGrp="1"/>
          </p:cNvSpPr>
          <p:nvPr>
            <p:ph type="ftr" idx="11"/>
          </p:nvPr>
        </p:nvSpPr>
        <p:spPr/>
        <p:txBody>
          <a:bodyPr/>
          <a:lstStyle>
            <a:lvl1pPr>
              <a:defRPr/>
            </a:lvl1pPr>
          </a:lstStyle>
          <a:p>
            <a:endParaRPr lang="en-GB"/>
          </a:p>
        </p:txBody>
      </p:sp>
      <p:sp>
        <p:nvSpPr>
          <p:cNvPr id="6" name="Espace réservé du numéro de diapositive 5"/>
          <p:cNvSpPr>
            <a:spLocks noGrp="1"/>
          </p:cNvSpPr>
          <p:nvPr>
            <p:ph type="sldNum" idx="12"/>
          </p:nvPr>
        </p:nvSpPr>
        <p:spPr/>
        <p:txBody>
          <a:bodyPr/>
          <a:lstStyle>
            <a:lvl1pPr>
              <a:defRPr/>
            </a:lvl1pPr>
          </a:lstStyle>
          <a:p>
            <a:fld id="{D82889E9-F8AA-4012-98AB-D3E3927D0285}" type="slidenum">
              <a:rPr lang="en-GB"/>
              <a:pPr/>
              <a:t>‹N°›</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idx="10"/>
          </p:nvPr>
        </p:nvSpPr>
        <p:spPr/>
        <p:txBody>
          <a:bodyPr/>
          <a:lstStyle>
            <a:lvl1pPr>
              <a:defRPr/>
            </a:lvl1pPr>
          </a:lstStyle>
          <a:p>
            <a:endParaRPr lang="en-GB"/>
          </a:p>
        </p:txBody>
      </p:sp>
      <p:sp>
        <p:nvSpPr>
          <p:cNvPr id="5" name="Espace réservé du pied de page 4"/>
          <p:cNvSpPr>
            <a:spLocks noGrp="1"/>
          </p:cNvSpPr>
          <p:nvPr>
            <p:ph type="ftr" idx="11"/>
          </p:nvPr>
        </p:nvSpPr>
        <p:spPr/>
        <p:txBody>
          <a:bodyPr/>
          <a:lstStyle>
            <a:lvl1pPr>
              <a:defRPr/>
            </a:lvl1pPr>
          </a:lstStyle>
          <a:p>
            <a:endParaRPr lang="en-GB"/>
          </a:p>
        </p:txBody>
      </p:sp>
      <p:sp>
        <p:nvSpPr>
          <p:cNvPr id="6" name="Espace réservé du numéro de diapositive 5"/>
          <p:cNvSpPr>
            <a:spLocks noGrp="1"/>
          </p:cNvSpPr>
          <p:nvPr>
            <p:ph type="sldNum" idx="12"/>
          </p:nvPr>
        </p:nvSpPr>
        <p:spPr/>
        <p:txBody>
          <a:bodyPr/>
          <a:lstStyle>
            <a:lvl1pPr>
              <a:defRPr/>
            </a:lvl1pPr>
          </a:lstStyle>
          <a:p>
            <a:fld id="{4736CD30-1FF2-4176-B957-E533CC0469A6}" type="slidenum">
              <a:rPr lang="en-GB"/>
              <a:pPr/>
              <a:t>‹N°›</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10350" y="-46038"/>
            <a:ext cx="2074863" cy="6170613"/>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381000" y="-46038"/>
            <a:ext cx="6076950" cy="6170613"/>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idx="10"/>
          </p:nvPr>
        </p:nvSpPr>
        <p:spPr/>
        <p:txBody>
          <a:bodyPr/>
          <a:lstStyle>
            <a:lvl1pPr>
              <a:defRPr/>
            </a:lvl1pPr>
          </a:lstStyle>
          <a:p>
            <a:endParaRPr lang="en-GB"/>
          </a:p>
        </p:txBody>
      </p:sp>
      <p:sp>
        <p:nvSpPr>
          <p:cNvPr id="5" name="Espace réservé du pied de page 4"/>
          <p:cNvSpPr>
            <a:spLocks noGrp="1"/>
          </p:cNvSpPr>
          <p:nvPr>
            <p:ph type="ftr" idx="11"/>
          </p:nvPr>
        </p:nvSpPr>
        <p:spPr/>
        <p:txBody>
          <a:bodyPr/>
          <a:lstStyle>
            <a:lvl1pPr>
              <a:defRPr/>
            </a:lvl1pPr>
          </a:lstStyle>
          <a:p>
            <a:endParaRPr lang="en-GB"/>
          </a:p>
        </p:txBody>
      </p:sp>
      <p:sp>
        <p:nvSpPr>
          <p:cNvPr id="6" name="Espace réservé du numéro de diapositive 5"/>
          <p:cNvSpPr>
            <a:spLocks noGrp="1"/>
          </p:cNvSpPr>
          <p:nvPr>
            <p:ph type="sldNum" idx="12"/>
          </p:nvPr>
        </p:nvSpPr>
        <p:spPr/>
        <p:txBody>
          <a:bodyPr/>
          <a:lstStyle>
            <a:lvl1pPr>
              <a:defRPr/>
            </a:lvl1pPr>
          </a:lstStyle>
          <a:p>
            <a:fld id="{FDB9A400-693C-4B70-9D5C-41FB379E14D4}" type="slidenum">
              <a:rPr lang="en-GB"/>
              <a:pPr/>
              <a:t>‹N°›</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Espace réservé de la date 3"/>
          <p:cNvSpPr>
            <a:spLocks noGrp="1"/>
          </p:cNvSpPr>
          <p:nvPr>
            <p:ph type="dt" idx="10"/>
          </p:nvPr>
        </p:nvSpPr>
        <p:spPr/>
        <p:txBody>
          <a:bodyPr/>
          <a:lstStyle>
            <a:lvl1pPr>
              <a:defRPr/>
            </a:lvl1pPr>
          </a:lstStyle>
          <a:p>
            <a:endParaRPr lang="en-GB"/>
          </a:p>
        </p:txBody>
      </p:sp>
      <p:sp>
        <p:nvSpPr>
          <p:cNvPr id="5" name="Espace réservé du pied de page 4"/>
          <p:cNvSpPr>
            <a:spLocks noGrp="1"/>
          </p:cNvSpPr>
          <p:nvPr>
            <p:ph type="ftr" idx="11"/>
          </p:nvPr>
        </p:nvSpPr>
        <p:spPr/>
        <p:txBody>
          <a:bodyPr/>
          <a:lstStyle>
            <a:lvl1pPr>
              <a:defRPr/>
            </a:lvl1pPr>
          </a:lstStyle>
          <a:p>
            <a:endParaRPr lang="en-GB"/>
          </a:p>
        </p:txBody>
      </p:sp>
      <p:sp>
        <p:nvSpPr>
          <p:cNvPr id="6" name="Espace réservé du numéro de diapositive 5"/>
          <p:cNvSpPr>
            <a:spLocks noGrp="1"/>
          </p:cNvSpPr>
          <p:nvPr>
            <p:ph type="sldNum" idx="12"/>
          </p:nvPr>
        </p:nvSpPr>
        <p:spPr/>
        <p:txBody>
          <a:bodyPr/>
          <a:lstStyle>
            <a:lvl1pPr>
              <a:defRPr/>
            </a:lvl1pPr>
          </a:lstStyle>
          <a:p>
            <a:fld id="{B6C4CD96-4168-4FD5-80ED-278454ADBB6F}" type="slidenum">
              <a:rPr lang="en-GB"/>
              <a:pPr/>
              <a:t>‹N°›</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idx="10"/>
          </p:nvPr>
        </p:nvSpPr>
        <p:spPr/>
        <p:txBody>
          <a:bodyPr/>
          <a:lstStyle>
            <a:lvl1pPr>
              <a:defRPr/>
            </a:lvl1pPr>
          </a:lstStyle>
          <a:p>
            <a:endParaRPr lang="en-GB"/>
          </a:p>
        </p:txBody>
      </p:sp>
      <p:sp>
        <p:nvSpPr>
          <p:cNvPr id="5" name="Espace réservé du pied de page 4"/>
          <p:cNvSpPr>
            <a:spLocks noGrp="1"/>
          </p:cNvSpPr>
          <p:nvPr>
            <p:ph type="ftr" idx="11"/>
          </p:nvPr>
        </p:nvSpPr>
        <p:spPr/>
        <p:txBody>
          <a:bodyPr/>
          <a:lstStyle>
            <a:lvl1pPr>
              <a:defRPr/>
            </a:lvl1pPr>
          </a:lstStyle>
          <a:p>
            <a:endParaRPr lang="en-GB"/>
          </a:p>
        </p:txBody>
      </p:sp>
      <p:sp>
        <p:nvSpPr>
          <p:cNvPr id="6" name="Espace réservé du numéro de diapositive 5"/>
          <p:cNvSpPr>
            <a:spLocks noGrp="1"/>
          </p:cNvSpPr>
          <p:nvPr>
            <p:ph type="sldNum" idx="12"/>
          </p:nvPr>
        </p:nvSpPr>
        <p:spPr/>
        <p:txBody>
          <a:bodyPr/>
          <a:lstStyle>
            <a:lvl1pPr>
              <a:defRPr/>
            </a:lvl1pPr>
          </a:lstStyle>
          <a:p>
            <a:fld id="{0007A4E6-CD70-47CA-BCCD-403AE13CA663}" type="slidenum">
              <a:rPr lang="en-GB"/>
              <a:pPr/>
              <a:t>‹N°›</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e la date 3"/>
          <p:cNvSpPr>
            <a:spLocks noGrp="1"/>
          </p:cNvSpPr>
          <p:nvPr>
            <p:ph type="dt" idx="10"/>
          </p:nvPr>
        </p:nvSpPr>
        <p:spPr/>
        <p:txBody>
          <a:bodyPr/>
          <a:lstStyle>
            <a:lvl1pPr>
              <a:defRPr/>
            </a:lvl1pPr>
          </a:lstStyle>
          <a:p>
            <a:endParaRPr lang="en-GB"/>
          </a:p>
        </p:txBody>
      </p:sp>
      <p:sp>
        <p:nvSpPr>
          <p:cNvPr id="5" name="Espace réservé du pied de page 4"/>
          <p:cNvSpPr>
            <a:spLocks noGrp="1"/>
          </p:cNvSpPr>
          <p:nvPr>
            <p:ph type="ftr" idx="11"/>
          </p:nvPr>
        </p:nvSpPr>
        <p:spPr/>
        <p:txBody>
          <a:bodyPr/>
          <a:lstStyle>
            <a:lvl1pPr>
              <a:defRPr/>
            </a:lvl1pPr>
          </a:lstStyle>
          <a:p>
            <a:endParaRPr lang="en-GB"/>
          </a:p>
        </p:txBody>
      </p:sp>
      <p:sp>
        <p:nvSpPr>
          <p:cNvPr id="6" name="Espace réservé du numéro de diapositive 5"/>
          <p:cNvSpPr>
            <a:spLocks noGrp="1"/>
          </p:cNvSpPr>
          <p:nvPr>
            <p:ph type="sldNum" idx="12"/>
          </p:nvPr>
        </p:nvSpPr>
        <p:spPr/>
        <p:txBody>
          <a:bodyPr/>
          <a:lstStyle>
            <a:lvl1pPr>
              <a:defRPr/>
            </a:lvl1pPr>
          </a:lstStyle>
          <a:p>
            <a:fld id="{2A83BEB2-3ACA-4C2C-9E73-F82FDC6D86A2}" type="slidenum">
              <a:rPr lang="en-GB"/>
              <a:pPr/>
              <a:t>‹N°›</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idx="10"/>
          </p:nvPr>
        </p:nvSpPr>
        <p:spPr/>
        <p:txBody>
          <a:bodyPr/>
          <a:lstStyle>
            <a:lvl1pPr>
              <a:defRPr/>
            </a:lvl1pPr>
          </a:lstStyle>
          <a:p>
            <a:endParaRPr lang="en-GB"/>
          </a:p>
        </p:txBody>
      </p:sp>
      <p:sp>
        <p:nvSpPr>
          <p:cNvPr id="6" name="Espace réservé du pied de page 5"/>
          <p:cNvSpPr>
            <a:spLocks noGrp="1"/>
          </p:cNvSpPr>
          <p:nvPr>
            <p:ph type="ftr" idx="11"/>
          </p:nvPr>
        </p:nvSpPr>
        <p:spPr/>
        <p:txBody>
          <a:bodyPr/>
          <a:lstStyle>
            <a:lvl1pPr>
              <a:defRPr/>
            </a:lvl1pPr>
          </a:lstStyle>
          <a:p>
            <a:endParaRPr lang="en-GB"/>
          </a:p>
        </p:txBody>
      </p:sp>
      <p:sp>
        <p:nvSpPr>
          <p:cNvPr id="7" name="Espace réservé du numéro de diapositive 6"/>
          <p:cNvSpPr>
            <a:spLocks noGrp="1"/>
          </p:cNvSpPr>
          <p:nvPr>
            <p:ph type="sldNum" idx="12"/>
          </p:nvPr>
        </p:nvSpPr>
        <p:spPr/>
        <p:txBody>
          <a:bodyPr/>
          <a:lstStyle>
            <a:lvl1pPr>
              <a:defRPr/>
            </a:lvl1pPr>
          </a:lstStyle>
          <a:p>
            <a:fld id="{E383290F-2128-45BF-A140-9D42CA51D4F4}" type="slidenum">
              <a:rPr lang="en-GB"/>
              <a:pPr/>
              <a:t>‹N°›</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idx="10"/>
          </p:nvPr>
        </p:nvSpPr>
        <p:spPr/>
        <p:txBody>
          <a:bodyPr/>
          <a:lstStyle>
            <a:lvl1pPr>
              <a:defRPr/>
            </a:lvl1pPr>
          </a:lstStyle>
          <a:p>
            <a:endParaRPr lang="en-GB"/>
          </a:p>
        </p:txBody>
      </p:sp>
      <p:sp>
        <p:nvSpPr>
          <p:cNvPr id="8" name="Espace réservé du pied de page 7"/>
          <p:cNvSpPr>
            <a:spLocks noGrp="1"/>
          </p:cNvSpPr>
          <p:nvPr>
            <p:ph type="ftr" idx="11"/>
          </p:nvPr>
        </p:nvSpPr>
        <p:spPr/>
        <p:txBody>
          <a:bodyPr/>
          <a:lstStyle>
            <a:lvl1pPr>
              <a:defRPr/>
            </a:lvl1pPr>
          </a:lstStyle>
          <a:p>
            <a:endParaRPr lang="en-GB"/>
          </a:p>
        </p:txBody>
      </p:sp>
      <p:sp>
        <p:nvSpPr>
          <p:cNvPr id="9" name="Espace réservé du numéro de diapositive 8"/>
          <p:cNvSpPr>
            <a:spLocks noGrp="1"/>
          </p:cNvSpPr>
          <p:nvPr>
            <p:ph type="sldNum" idx="12"/>
          </p:nvPr>
        </p:nvSpPr>
        <p:spPr/>
        <p:txBody>
          <a:bodyPr/>
          <a:lstStyle>
            <a:lvl1pPr>
              <a:defRPr/>
            </a:lvl1pPr>
          </a:lstStyle>
          <a:p>
            <a:fld id="{7D6B7D6A-E680-4663-BE97-7BE3D5B2C5DE}" type="slidenum">
              <a:rPr lang="en-GB"/>
              <a:pPr/>
              <a:t>‹N°›</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idx="10"/>
          </p:nvPr>
        </p:nvSpPr>
        <p:spPr/>
        <p:txBody>
          <a:bodyPr/>
          <a:lstStyle>
            <a:lvl1pPr>
              <a:defRPr/>
            </a:lvl1pPr>
          </a:lstStyle>
          <a:p>
            <a:endParaRPr lang="en-GB"/>
          </a:p>
        </p:txBody>
      </p:sp>
      <p:sp>
        <p:nvSpPr>
          <p:cNvPr id="4" name="Espace réservé du pied de page 3"/>
          <p:cNvSpPr>
            <a:spLocks noGrp="1"/>
          </p:cNvSpPr>
          <p:nvPr>
            <p:ph type="ftr" idx="11"/>
          </p:nvPr>
        </p:nvSpPr>
        <p:spPr/>
        <p:txBody>
          <a:bodyPr/>
          <a:lstStyle>
            <a:lvl1pPr>
              <a:defRPr/>
            </a:lvl1pPr>
          </a:lstStyle>
          <a:p>
            <a:endParaRPr lang="en-GB"/>
          </a:p>
        </p:txBody>
      </p:sp>
      <p:sp>
        <p:nvSpPr>
          <p:cNvPr id="5" name="Espace réservé du numéro de diapositive 4"/>
          <p:cNvSpPr>
            <a:spLocks noGrp="1"/>
          </p:cNvSpPr>
          <p:nvPr>
            <p:ph type="sldNum" idx="12"/>
          </p:nvPr>
        </p:nvSpPr>
        <p:spPr/>
        <p:txBody>
          <a:bodyPr/>
          <a:lstStyle>
            <a:lvl1pPr>
              <a:defRPr/>
            </a:lvl1pPr>
          </a:lstStyle>
          <a:p>
            <a:fld id="{4BB7F3AE-3D98-45CD-BAE4-2E128D09E62D}" type="slidenum">
              <a:rPr lang="en-GB"/>
              <a:pPr/>
              <a:t>‹N°›</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idx="10"/>
          </p:nvPr>
        </p:nvSpPr>
        <p:spPr/>
        <p:txBody>
          <a:bodyPr/>
          <a:lstStyle>
            <a:lvl1pPr>
              <a:defRPr/>
            </a:lvl1pPr>
          </a:lstStyle>
          <a:p>
            <a:endParaRPr lang="en-GB"/>
          </a:p>
        </p:txBody>
      </p:sp>
      <p:sp>
        <p:nvSpPr>
          <p:cNvPr id="3" name="Espace réservé du pied de page 2"/>
          <p:cNvSpPr>
            <a:spLocks noGrp="1"/>
          </p:cNvSpPr>
          <p:nvPr>
            <p:ph type="ftr" idx="11"/>
          </p:nvPr>
        </p:nvSpPr>
        <p:spPr/>
        <p:txBody>
          <a:bodyPr/>
          <a:lstStyle>
            <a:lvl1pPr>
              <a:defRPr/>
            </a:lvl1pPr>
          </a:lstStyle>
          <a:p>
            <a:endParaRPr lang="en-GB"/>
          </a:p>
        </p:txBody>
      </p:sp>
      <p:sp>
        <p:nvSpPr>
          <p:cNvPr id="4" name="Espace réservé du numéro de diapositive 3"/>
          <p:cNvSpPr>
            <a:spLocks noGrp="1"/>
          </p:cNvSpPr>
          <p:nvPr>
            <p:ph type="sldNum" idx="12"/>
          </p:nvPr>
        </p:nvSpPr>
        <p:spPr/>
        <p:txBody>
          <a:bodyPr/>
          <a:lstStyle>
            <a:lvl1pPr>
              <a:defRPr/>
            </a:lvl1pPr>
          </a:lstStyle>
          <a:p>
            <a:fld id="{17BCD986-41BB-4D5B-B299-1D2E5F86B831}" type="slidenum">
              <a:rPr lang="en-GB"/>
              <a:pPr/>
              <a:t>‹N°›</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idx="10"/>
          </p:nvPr>
        </p:nvSpPr>
        <p:spPr/>
        <p:txBody>
          <a:bodyPr/>
          <a:lstStyle>
            <a:lvl1pPr>
              <a:defRPr/>
            </a:lvl1pPr>
          </a:lstStyle>
          <a:p>
            <a:endParaRPr lang="en-GB"/>
          </a:p>
        </p:txBody>
      </p:sp>
      <p:sp>
        <p:nvSpPr>
          <p:cNvPr id="6" name="Espace réservé du pied de page 5"/>
          <p:cNvSpPr>
            <a:spLocks noGrp="1"/>
          </p:cNvSpPr>
          <p:nvPr>
            <p:ph type="ftr" idx="11"/>
          </p:nvPr>
        </p:nvSpPr>
        <p:spPr/>
        <p:txBody>
          <a:bodyPr/>
          <a:lstStyle>
            <a:lvl1pPr>
              <a:defRPr/>
            </a:lvl1pPr>
          </a:lstStyle>
          <a:p>
            <a:endParaRPr lang="en-GB"/>
          </a:p>
        </p:txBody>
      </p:sp>
      <p:sp>
        <p:nvSpPr>
          <p:cNvPr id="7" name="Espace réservé du numéro de diapositive 6"/>
          <p:cNvSpPr>
            <a:spLocks noGrp="1"/>
          </p:cNvSpPr>
          <p:nvPr>
            <p:ph type="sldNum" idx="12"/>
          </p:nvPr>
        </p:nvSpPr>
        <p:spPr/>
        <p:txBody>
          <a:bodyPr/>
          <a:lstStyle>
            <a:lvl1pPr>
              <a:defRPr/>
            </a:lvl1pPr>
          </a:lstStyle>
          <a:p>
            <a:fld id="{DBFC7C19-DF70-453A-B96C-6122BE399058}" type="slidenum">
              <a:rPr lang="en-GB"/>
              <a:pPr/>
              <a:t>‹N°›</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idx="10"/>
          </p:nvPr>
        </p:nvSpPr>
        <p:spPr/>
        <p:txBody>
          <a:bodyPr/>
          <a:lstStyle>
            <a:lvl1pPr>
              <a:defRPr/>
            </a:lvl1pPr>
          </a:lstStyle>
          <a:p>
            <a:endParaRPr lang="en-GB"/>
          </a:p>
        </p:txBody>
      </p:sp>
      <p:sp>
        <p:nvSpPr>
          <p:cNvPr id="5" name="Espace réservé du pied de page 4"/>
          <p:cNvSpPr>
            <a:spLocks noGrp="1"/>
          </p:cNvSpPr>
          <p:nvPr>
            <p:ph type="ftr" idx="11"/>
          </p:nvPr>
        </p:nvSpPr>
        <p:spPr/>
        <p:txBody>
          <a:bodyPr/>
          <a:lstStyle>
            <a:lvl1pPr>
              <a:defRPr/>
            </a:lvl1pPr>
          </a:lstStyle>
          <a:p>
            <a:endParaRPr lang="en-GB"/>
          </a:p>
        </p:txBody>
      </p:sp>
      <p:sp>
        <p:nvSpPr>
          <p:cNvPr id="6" name="Espace réservé du numéro de diapositive 5"/>
          <p:cNvSpPr>
            <a:spLocks noGrp="1"/>
          </p:cNvSpPr>
          <p:nvPr>
            <p:ph type="sldNum" idx="12"/>
          </p:nvPr>
        </p:nvSpPr>
        <p:spPr/>
        <p:txBody>
          <a:bodyPr/>
          <a:lstStyle>
            <a:lvl1pPr>
              <a:defRPr/>
            </a:lvl1pPr>
          </a:lstStyle>
          <a:p>
            <a:fld id="{1504EADA-D4B8-47BF-9E35-B0731718A880}" type="slidenum">
              <a:rPr lang="en-GB"/>
              <a:pPr/>
              <a:t>‹N°›</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idx="10"/>
          </p:nvPr>
        </p:nvSpPr>
        <p:spPr/>
        <p:txBody>
          <a:bodyPr/>
          <a:lstStyle>
            <a:lvl1pPr>
              <a:defRPr/>
            </a:lvl1pPr>
          </a:lstStyle>
          <a:p>
            <a:endParaRPr lang="en-GB"/>
          </a:p>
        </p:txBody>
      </p:sp>
      <p:sp>
        <p:nvSpPr>
          <p:cNvPr id="6" name="Espace réservé du pied de page 5"/>
          <p:cNvSpPr>
            <a:spLocks noGrp="1"/>
          </p:cNvSpPr>
          <p:nvPr>
            <p:ph type="ftr" idx="11"/>
          </p:nvPr>
        </p:nvSpPr>
        <p:spPr/>
        <p:txBody>
          <a:bodyPr/>
          <a:lstStyle>
            <a:lvl1pPr>
              <a:defRPr/>
            </a:lvl1pPr>
          </a:lstStyle>
          <a:p>
            <a:endParaRPr lang="en-GB"/>
          </a:p>
        </p:txBody>
      </p:sp>
      <p:sp>
        <p:nvSpPr>
          <p:cNvPr id="7" name="Espace réservé du numéro de diapositive 6"/>
          <p:cNvSpPr>
            <a:spLocks noGrp="1"/>
          </p:cNvSpPr>
          <p:nvPr>
            <p:ph type="sldNum" idx="12"/>
          </p:nvPr>
        </p:nvSpPr>
        <p:spPr/>
        <p:txBody>
          <a:bodyPr/>
          <a:lstStyle>
            <a:lvl1pPr>
              <a:defRPr/>
            </a:lvl1pPr>
          </a:lstStyle>
          <a:p>
            <a:fld id="{5A7D2EB1-2703-413F-AA60-CB44843D5DAB}" type="slidenum">
              <a:rPr lang="en-GB"/>
              <a:pPr/>
              <a:t>‹N°›</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idx="10"/>
          </p:nvPr>
        </p:nvSpPr>
        <p:spPr/>
        <p:txBody>
          <a:bodyPr/>
          <a:lstStyle>
            <a:lvl1pPr>
              <a:defRPr/>
            </a:lvl1pPr>
          </a:lstStyle>
          <a:p>
            <a:endParaRPr lang="en-GB"/>
          </a:p>
        </p:txBody>
      </p:sp>
      <p:sp>
        <p:nvSpPr>
          <p:cNvPr id="5" name="Espace réservé du pied de page 4"/>
          <p:cNvSpPr>
            <a:spLocks noGrp="1"/>
          </p:cNvSpPr>
          <p:nvPr>
            <p:ph type="ftr" idx="11"/>
          </p:nvPr>
        </p:nvSpPr>
        <p:spPr/>
        <p:txBody>
          <a:bodyPr/>
          <a:lstStyle>
            <a:lvl1pPr>
              <a:defRPr/>
            </a:lvl1pPr>
          </a:lstStyle>
          <a:p>
            <a:endParaRPr lang="en-GB"/>
          </a:p>
        </p:txBody>
      </p:sp>
      <p:sp>
        <p:nvSpPr>
          <p:cNvPr id="6" name="Espace réservé du numéro de diapositive 5"/>
          <p:cNvSpPr>
            <a:spLocks noGrp="1"/>
          </p:cNvSpPr>
          <p:nvPr>
            <p:ph type="sldNum" idx="12"/>
          </p:nvPr>
        </p:nvSpPr>
        <p:spPr/>
        <p:txBody>
          <a:bodyPr/>
          <a:lstStyle>
            <a:lvl1pPr>
              <a:defRPr/>
            </a:lvl1pPr>
          </a:lstStyle>
          <a:p>
            <a:fld id="{B6EBE787-B6DA-4C83-B27D-8FB6A5A25C13}" type="slidenum">
              <a:rPr lang="en-GB"/>
              <a:pPr/>
              <a:t>‹N°›</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53200" y="152400"/>
            <a:ext cx="2132013" cy="5976938"/>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152400" y="152400"/>
            <a:ext cx="6248400" cy="5976938"/>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idx="10"/>
          </p:nvPr>
        </p:nvSpPr>
        <p:spPr/>
        <p:txBody>
          <a:bodyPr/>
          <a:lstStyle>
            <a:lvl1pPr>
              <a:defRPr/>
            </a:lvl1pPr>
          </a:lstStyle>
          <a:p>
            <a:endParaRPr lang="en-GB"/>
          </a:p>
        </p:txBody>
      </p:sp>
      <p:sp>
        <p:nvSpPr>
          <p:cNvPr id="5" name="Espace réservé du pied de page 4"/>
          <p:cNvSpPr>
            <a:spLocks noGrp="1"/>
          </p:cNvSpPr>
          <p:nvPr>
            <p:ph type="ftr" idx="11"/>
          </p:nvPr>
        </p:nvSpPr>
        <p:spPr/>
        <p:txBody>
          <a:bodyPr/>
          <a:lstStyle>
            <a:lvl1pPr>
              <a:defRPr/>
            </a:lvl1pPr>
          </a:lstStyle>
          <a:p>
            <a:endParaRPr lang="en-GB"/>
          </a:p>
        </p:txBody>
      </p:sp>
      <p:sp>
        <p:nvSpPr>
          <p:cNvPr id="6" name="Espace réservé du numéro de diapositive 5"/>
          <p:cNvSpPr>
            <a:spLocks noGrp="1"/>
          </p:cNvSpPr>
          <p:nvPr>
            <p:ph type="sldNum" idx="12"/>
          </p:nvPr>
        </p:nvSpPr>
        <p:spPr/>
        <p:txBody>
          <a:bodyPr/>
          <a:lstStyle>
            <a:lvl1pPr>
              <a:defRPr/>
            </a:lvl1pPr>
          </a:lstStyle>
          <a:p>
            <a:fld id="{EB5B1A8B-E5B3-490F-B8A4-4DB65C4560AB}" type="slidenum">
              <a:rPr lang="en-GB"/>
              <a:pPr/>
              <a:t>‹N°›</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e la date 3"/>
          <p:cNvSpPr>
            <a:spLocks noGrp="1"/>
          </p:cNvSpPr>
          <p:nvPr>
            <p:ph type="dt" idx="10"/>
          </p:nvPr>
        </p:nvSpPr>
        <p:spPr/>
        <p:txBody>
          <a:bodyPr/>
          <a:lstStyle>
            <a:lvl1pPr>
              <a:defRPr/>
            </a:lvl1pPr>
          </a:lstStyle>
          <a:p>
            <a:endParaRPr lang="en-GB"/>
          </a:p>
        </p:txBody>
      </p:sp>
      <p:sp>
        <p:nvSpPr>
          <p:cNvPr id="5" name="Espace réservé du pied de page 4"/>
          <p:cNvSpPr>
            <a:spLocks noGrp="1"/>
          </p:cNvSpPr>
          <p:nvPr>
            <p:ph type="ftr" idx="11"/>
          </p:nvPr>
        </p:nvSpPr>
        <p:spPr/>
        <p:txBody>
          <a:bodyPr/>
          <a:lstStyle>
            <a:lvl1pPr>
              <a:defRPr/>
            </a:lvl1pPr>
          </a:lstStyle>
          <a:p>
            <a:endParaRPr lang="en-GB"/>
          </a:p>
        </p:txBody>
      </p:sp>
      <p:sp>
        <p:nvSpPr>
          <p:cNvPr id="6" name="Espace réservé du numéro de diapositive 5"/>
          <p:cNvSpPr>
            <a:spLocks noGrp="1"/>
          </p:cNvSpPr>
          <p:nvPr>
            <p:ph type="sldNum" idx="12"/>
          </p:nvPr>
        </p:nvSpPr>
        <p:spPr/>
        <p:txBody>
          <a:bodyPr/>
          <a:lstStyle>
            <a:lvl1pPr>
              <a:defRPr/>
            </a:lvl1pPr>
          </a:lstStyle>
          <a:p>
            <a:fld id="{00E7351D-B023-498C-9E83-2BA56EE54B98}" type="slidenum">
              <a:rPr lang="en-GB"/>
              <a:pPr/>
              <a:t>‹N°›</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idx="10"/>
          </p:nvPr>
        </p:nvSpPr>
        <p:spPr/>
        <p:txBody>
          <a:bodyPr/>
          <a:lstStyle>
            <a:lvl1pPr>
              <a:defRPr/>
            </a:lvl1pPr>
          </a:lstStyle>
          <a:p>
            <a:endParaRPr lang="en-GB"/>
          </a:p>
        </p:txBody>
      </p:sp>
      <p:sp>
        <p:nvSpPr>
          <p:cNvPr id="6" name="Espace réservé du pied de page 5"/>
          <p:cNvSpPr>
            <a:spLocks noGrp="1"/>
          </p:cNvSpPr>
          <p:nvPr>
            <p:ph type="ftr" idx="11"/>
          </p:nvPr>
        </p:nvSpPr>
        <p:spPr/>
        <p:txBody>
          <a:bodyPr/>
          <a:lstStyle>
            <a:lvl1pPr>
              <a:defRPr/>
            </a:lvl1pPr>
          </a:lstStyle>
          <a:p>
            <a:endParaRPr lang="en-GB"/>
          </a:p>
        </p:txBody>
      </p:sp>
      <p:sp>
        <p:nvSpPr>
          <p:cNvPr id="7" name="Espace réservé du numéro de diapositive 6"/>
          <p:cNvSpPr>
            <a:spLocks noGrp="1"/>
          </p:cNvSpPr>
          <p:nvPr>
            <p:ph type="sldNum" idx="12"/>
          </p:nvPr>
        </p:nvSpPr>
        <p:spPr/>
        <p:txBody>
          <a:bodyPr/>
          <a:lstStyle>
            <a:lvl1pPr>
              <a:defRPr/>
            </a:lvl1pPr>
          </a:lstStyle>
          <a:p>
            <a:fld id="{14F5C80E-7CCC-4C27-ACC6-19E9258C34AE}" type="slidenum">
              <a:rPr lang="en-GB"/>
              <a:pPr/>
              <a:t>‹N°›</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idx="10"/>
          </p:nvPr>
        </p:nvSpPr>
        <p:spPr/>
        <p:txBody>
          <a:bodyPr/>
          <a:lstStyle>
            <a:lvl1pPr>
              <a:defRPr/>
            </a:lvl1pPr>
          </a:lstStyle>
          <a:p>
            <a:endParaRPr lang="en-GB"/>
          </a:p>
        </p:txBody>
      </p:sp>
      <p:sp>
        <p:nvSpPr>
          <p:cNvPr id="8" name="Espace réservé du pied de page 7"/>
          <p:cNvSpPr>
            <a:spLocks noGrp="1"/>
          </p:cNvSpPr>
          <p:nvPr>
            <p:ph type="ftr" idx="11"/>
          </p:nvPr>
        </p:nvSpPr>
        <p:spPr/>
        <p:txBody>
          <a:bodyPr/>
          <a:lstStyle>
            <a:lvl1pPr>
              <a:defRPr/>
            </a:lvl1pPr>
          </a:lstStyle>
          <a:p>
            <a:endParaRPr lang="en-GB"/>
          </a:p>
        </p:txBody>
      </p:sp>
      <p:sp>
        <p:nvSpPr>
          <p:cNvPr id="9" name="Espace réservé du numéro de diapositive 8"/>
          <p:cNvSpPr>
            <a:spLocks noGrp="1"/>
          </p:cNvSpPr>
          <p:nvPr>
            <p:ph type="sldNum" idx="12"/>
          </p:nvPr>
        </p:nvSpPr>
        <p:spPr/>
        <p:txBody>
          <a:bodyPr/>
          <a:lstStyle>
            <a:lvl1pPr>
              <a:defRPr/>
            </a:lvl1pPr>
          </a:lstStyle>
          <a:p>
            <a:fld id="{8F0E193B-D64C-4396-892F-501371E01588}" type="slidenum">
              <a:rPr lang="en-GB"/>
              <a:pPr/>
              <a:t>‹N°›</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idx="10"/>
          </p:nvPr>
        </p:nvSpPr>
        <p:spPr/>
        <p:txBody>
          <a:bodyPr/>
          <a:lstStyle>
            <a:lvl1pPr>
              <a:defRPr/>
            </a:lvl1pPr>
          </a:lstStyle>
          <a:p>
            <a:endParaRPr lang="en-GB"/>
          </a:p>
        </p:txBody>
      </p:sp>
      <p:sp>
        <p:nvSpPr>
          <p:cNvPr id="4" name="Espace réservé du pied de page 3"/>
          <p:cNvSpPr>
            <a:spLocks noGrp="1"/>
          </p:cNvSpPr>
          <p:nvPr>
            <p:ph type="ftr" idx="11"/>
          </p:nvPr>
        </p:nvSpPr>
        <p:spPr/>
        <p:txBody>
          <a:bodyPr/>
          <a:lstStyle>
            <a:lvl1pPr>
              <a:defRPr/>
            </a:lvl1pPr>
          </a:lstStyle>
          <a:p>
            <a:endParaRPr lang="en-GB"/>
          </a:p>
        </p:txBody>
      </p:sp>
      <p:sp>
        <p:nvSpPr>
          <p:cNvPr id="5" name="Espace réservé du numéro de diapositive 4"/>
          <p:cNvSpPr>
            <a:spLocks noGrp="1"/>
          </p:cNvSpPr>
          <p:nvPr>
            <p:ph type="sldNum" idx="12"/>
          </p:nvPr>
        </p:nvSpPr>
        <p:spPr/>
        <p:txBody>
          <a:bodyPr/>
          <a:lstStyle>
            <a:lvl1pPr>
              <a:defRPr/>
            </a:lvl1pPr>
          </a:lstStyle>
          <a:p>
            <a:fld id="{874D43E7-9B7C-48A0-83EF-06D3878531FC}" type="slidenum">
              <a:rPr lang="en-GB"/>
              <a:pPr/>
              <a:t>‹N°›</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idx="10"/>
          </p:nvPr>
        </p:nvSpPr>
        <p:spPr/>
        <p:txBody>
          <a:bodyPr/>
          <a:lstStyle>
            <a:lvl1pPr>
              <a:defRPr/>
            </a:lvl1pPr>
          </a:lstStyle>
          <a:p>
            <a:endParaRPr lang="en-GB"/>
          </a:p>
        </p:txBody>
      </p:sp>
      <p:sp>
        <p:nvSpPr>
          <p:cNvPr id="3" name="Espace réservé du pied de page 2"/>
          <p:cNvSpPr>
            <a:spLocks noGrp="1"/>
          </p:cNvSpPr>
          <p:nvPr>
            <p:ph type="ftr" idx="11"/>
          </p:nvPr>
        </p:nvSpPr>
        <p:spPr/>
        <p:txBody>
          <a:bodyPr/>
          <a:lstStyle>
            <a:lvl1pPr>
              <a:defRPr/>
            </a:lvl1pPr>
          </a:lstStyle>
          <a:p>
            <a:endParaRPr lang="en-GB"/>
          </a:p>
        </p:txBody>
      </p:sp>
      <p:sp>
        <p:nvSpPr>
          <p:cNvPr id="4" name="Espace réservé du numéro de diapositive 3"/>
          <p:cNvSpPr>
            <a:spLocks noGrp="1"/>
          </p:cNvSpPr>
          <p:nvPr>
            <p:ph type="sldNum" idx="12"/>
          </p:nvPr>
        </p:nvSpPr>
        <p:spPr/>
        <p:txBody>
          <a:bodyPr/>
          <a:lstStyle>
            <a:lvl1pPr>
              <a:defRPr/>
            </a:lvl1pPr>
          </a:lstStyle>
          <a:p>
            <a:fld id="{EDB75B29-3367-4243-B947-BF26E17EBE53}" type="slidenum">
              <a:rPr lang="en-GB"/>
              <a:pPr/>
              <a:t>‹N°›</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idx="10"/>
          </p:nvPr>
        </p:nvSpPr>
        <p:spPr/>
        <p:txBody>
          <a:bodyPr/>
          <a:lstStyle>
            <a:lvl1pPr>
              <a:defRPr/>
            </a:lvl1pPr>
          </a:lstStyle>
          <a:p>
            <a:endParaRPr lang="en-GB"/>
          </a:p>
        </p:txBody>
      </p:sp>
      <p:sp>
        <p:nvSpPr>
          <p:cNvPr id="6" name="Espace réservé du pied de page 5"/>
          <p:cNvSpPr>
            <a:spLocks noGrp="1"/>
          </p:cNvSpPr>
          <p:nvPr>
            <p:ph type="ftr" idx="11"/>
          </p:nvPr>
        </p:nvSpPr>
        <p:spPr/>
        <p:txBody>
          <a:bodyPr/>
          <a:lstStyle>
            <a:lvl1pPr>
              <a:defRPr/>
            </a:lvl1pPr>
          </a:lstStyle>
          <a:p>
            <a:endParaRPr lang="en-GB"/>
          </a:p>
        </p:txBody>
      </p:sp>
      <p:sp>
        <p:nvSpPr>
          <p:cNvPr id="7" name="Espace réservé du numéro de diapositive 6"/>
          <p:cNvSpPr>
            <a:spLocks noGrp="1"/>
          </p:cNvSpPr>
          <p:nvPr>
            <p:ph type="sldNum" idx="12"/>
          </p:nvPr>
        </p:nvSpPr>
        <p:spPr/>
        <p:txBody>
          <a:bodyPr/>
          <a:lstStyle>
            <a:lvl1pPr>
              <a:defRPr/>
            </a:lvl1pPr>
          </a:lstStyle>
          <a:p>
            <a:fld id="{12E21E57-FCCB-4F3E-84C7-401927ECB121}" type="slidenum">
              <a:rPr lang="en-GB"/>
              <a:pPr/>
              <a:t>‹N°›</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idx="10"/>
          </p:nvPr>
        </p:nvSpPr>
        <p:spPr/>
        <p:txBody>
          <a:bodyPr/>
          <a:lstStyle>
            <a:lvl1pPr>
              <a:defRPr/>
            </a:lvl1pPr>
          </a:lstStyle>
          <a:p>
            <a:endParaRPr lang="en-GB"/>
          </a:p>
        </p:txBody>
      </p:sp>
      <p:sp>
        <p:nvSpPr>
          <p:cNvPr id="6" name="Espace réservé du pied de page 5"/>
          <p:cNvSpPr>
            <a:spLocks noGrp="1"/>
          </p:cNvSpPr>
          <p:nvPr>
            <p:ph type="ftr" idx="11"/>
          </p:nvPr>
        </p:nvSpPr>
        <p:spPr/>
        <p:txBody>
          <a:bodyPr/>
          <a:lstStyle>
            <a:lvl1pPr>
              <a:defRPr/>
            </a:lvl1pPr>
          </a:lstStyle>
          <a:p>
            <a:endParaRPr lang="en-GB"/>
          </a:p>
        </p:txBody>
      </p:sp>
      <p:sp>
        <p:nvSpPr>
          <p:cNvPr id="7" name="Espace réservé du numéro de diapositive 6"/>
          <p:cNvSpPr>
            <a:spLocks noGrp="1"/>
          </p:cNvSpPr>
          <p:nvPr>
            <p:ph type="sldNum" idx="12"/>
          </p:nvPr>
        </p:nvSpPr>
        <p:spPr/>
        <p:txBody>
          <a:bodyPr/>
          <a:lstStyle>
            <a:lvl1pPr>
              <a:defRPr/>
            </a:lvl1pPr>
          </a:lstStyle>
          <a:p>
            <a:fld id="{028EF4A0-37D2-4B6D-90D7-D48E75DF8F7F}" type="slidenum">
              <a:rPr lang="en-GB"/>
              <a:pPr/>
              <a:t>‹N°›</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381000" y="-46038"/>
            <a:ext cx="7008813" cy="1311276"/>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p>
            <a:pPr lvl="0"/>
            <a:r>
              <a:rPr lang="en-GB" smtClean="0"/>
              <a:t>Cliquez pour éditer le format du texte-titre</a:t>
            </a:r>
          </a:p>
        </p:txBody>
      </p:sp>
      <p:sp>
        <p:nvSpPr>
          <p:cNvPr id="1026" name="Rectangle 2"/>
          <p:cNvSpPr>
            <a:spLocks noGrp="1" noChangeArrowheads="1"/>
          </p:cNvSpPr>
          <p:nvPr>
            <p:ph type="body" idx="1"/>
          </p:nvPr>
        </p:nvSpPr>
        <p:spPr bwMode="auto">
          <a:xfrm>
            <a:off x="457200" y="1600200"/>
            <a:ext cx="8228013" cy="4524375"/>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r>
              <a:rPr lang="en-GB" smtClean="0"/>
              <a:t>Cliquez pour éditer le format du plan de texte</a:t>
            </a:r>
          </a:p>
          <a:p>
            <a:pPr lvl="1"/>
            <a:r>
              <a:rPr lang="en-GB" smtClean="0"/>
              <a:t>Second niveau de plan</a:t>
            </a:r>
          </a:p>
          <a:p>
            <a:pPr lvl="2"/>
            <a:r>
              <a:rPr lang="en-GB" smtClean="0"/>
              <a:t>Troisième niveau de plan</a:t>
            </a:r>
          </a:p>
          <a:p>
            <a:pPr lvl="3"/>
            <a:r>
              <a:rPr lang="en-GB" smtClean="0"/>
              <a:t>Quatrième niveau de plan</a:t>
            </a:r>
          </a:p>
          <a:p>
            <a:pPr lvl="4"/>
            <a:r>
              <a:rPr lang="en-GB" smtClean="0"/>
              <a:t>Cinquième niveau de plan</a:t>
            </a:r>
          </a:p>
          <a:p>
            <a:pPr lvl="4"/>
            <a:r>
              <a:rPr lang="en-GB" smtClean="0"/>
              <a:t>Sixième niveau de plan</a:t>
            </a:r>
          </a:p>
          <a:p>
            <a:pPr lvl="4"/>
            <a:r>
              <a:rPr lang="en-GB" smtClean="0"/>
              <a:t>Septième niveau de plan</a:t>
            </a:r>
          </a:p>
          <a:p>
            <a:pPr lvl="4"/>
            <a:r>
              <a:rPr lang="en-GB" smtClean="0"/>
              <a:t>Huitième niveau de plan</a:t>
            </a:r>
          </a:p>
          <a:p>
            <a:pPr lvl="4"/>
            <a:r>
              <a:rPr lang="en-GB" smtClean="0"/>
              <a:t>Neuvième niveau de plan</a:t>
            </a:r>
          </a:p>
        </p:txBody>
      </p:sp>
      <p:sp>
        <p:nvSpPr>
          <p:cNvPr id="1027" name="Rectangle 3"/>
          <p:cNvSpPr>
            <a:spLocks noGrp="1" noChangeArrowheads="1"/>
          </p:cNvSpPr>
          <p:nvPr>
            <p:ph type="dt"/>
          </p:nvPr>
        </p:nvSpPr>
        <p:spPr bwMode="auto">
          <a:xfrm>
            <a:off x="457200" y="6245225"/>
            <a:ext cx="21320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buClr>
                <a:srgbClr val="00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FFFFFF"/>
                </a:solidFill>
              </a:defRPr>
            </a:lvl1pPr>
          </a:lstStyle>
          <a:p>
            <a:endParaRPr lang="en-GB"/>
          </a:p>
        </p:txBody>
      </p:sp>
      <p:sp>
        <p:nvSpPr>
          <p:cNvPr id="1028" name="Rectangle 4"/>
          <p:cNvSpPr>
            <a:spLocks noGrp="1" noChangeArrowheads="1"/>
          </p:cNvSpPr>
          <p:nvPr>
            <p:ph type="ftr"/>
          </p:nvPr>
        </p:nvSpPr>
        <p:spPr bwMode="auto">
          <a:xfrm>
            <a:off x="3124200" y="6245225"/>
            <a:ext cx="28940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a:buClr>
                <a:srgbClr val="00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FFFFFF"/>
                </a:solidFill>
              </a:defRPr>
            </a:lvl1pPr>
          </a:lstStyle>
          <a:p>
            <a:endParaRPr lang="en-GB"/>
          </a:p>
        </p:txBody>
      </p:sp>
      <p:sp>
        <p:nvSpPr>
          <p:cNvPr id="1029" name="Rectangle 5"/>
          <p:cNvSpPr>
            <a:spLocks noGrp="1" noChangeArrowheads="1"/>
          </p:cNvSpPr>
          <p:nvPr>
            <p:ph type="sldNum"/>
          </p:nvPr>
        </p:nvSpPr>
        <p:spPr bwMode="auto">
          <a:xfrm>
            <a:off x="6553200" y="6245225"/>
            <a:ext cx="21320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
                <a:srgbClr val="00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FFFFFF"/>
                </a:solidFill>
              </a:defRPr>
            </a:lvl1pPr>
          </a:lstStyle>
          <a:p>
            <a:fld id="{40264FAF-9701-4B75-ACC1-49E24E72140E}" type="slidenum">
              <a:rPr lang="en-GB"/>
              <a:pPr/>
              <a:t>‹N°›</a:t>
            </a:fld>
            <a:endParaRPr lang="en-GB"/>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defTabSz="449263" rtl="0" eaLnBrk="1" fontAlgn="base" hangingPunct="1">
        <a:spcBef>
          <a:spcPct val="0"/>
        </a:spcBef>
        <a:spcAft>
          <a:spcPct val="0"/>
        </a:spcAft>
        <a:buClr>
          <a:srgbClr val="CCFFFF"/>
        </a:buClr>
        <a:buSzPct val="100000"/>
        <a:buFont typeface="Arial Black" pitchFamily="32" charset="0"/>
        <a:defRPr sz="4000">
          <a:solidFill>
            <a:srgbClr val="CCFFFF"/>
          </a:solidFill>
          <a:latin typeface="+mj-lt"/>
          <a:ea typeface="+mj-ea"/>
          <a:cs typeface="+mj-cs"/>
        </a:defRPr>
      </a:lvl1pPr>
      <a:lvl2pPr algn="l" defTabSz="449263" rtl="0" eaLnBrk="1" fontAlgn="base" hangingPunct="1">
        <a:spcBef>
          <a:spcPct val="0"/>
        </a:spcBef>
        <a:spcAft>
          <a:spcPct val="0"/>
        </a:spcAft>
        <a:buClr>
          <a:srgbClr val="CCFFFF"/>
        </a:buClr>
        <a:buSzPct val="100000"/>
        <a:buFont typeface="Arial Black" pitchFamily="32" charset="0"/>
        <a:defRPr sz="4000">
          <a:solidFill>
            <a:srgbClr val="CCFFFF"/>
          </a:solidFill>
          <a:latin typeface="Arial Black" pitchFamily="32" charset="0"/>
          <a:ea typeface="MS Gothic" charset="-128"/>
        </a:defRPr>
      </a:lvl2pPr>
      <a:lvl3pPr algn="l" defTabSz="449263" rtl="0" eaLnBrk="1" fontAlgn="base" hangingPunct="1">
        <a:spcBef>
          <a:spcPct val="0"/>
        </a:spcBef>
        <a:spcAft>
          <a:spcPct val="0"/>
        </a:spcAft>
        <a:buClr>
          <a:srgbClr val="CCFFFF"/>
        </a:buClr>
        <a:buSzPct val="100000"/>
        <a:buFont typeface="Arial Black" pitchFamily="32" charset="0"/>
        <a:defRPr sz="4000">
          <a:solidFill>
            <a:srgbClr val="CCFFFF"/>
          </a:solidFill>
          <a:latin typeface="Arial Black" pitchFamily="32" charset="0"/>
          <a:ea typeface="MS Gothic" charset="-128"/>
        </a:defRPr>
      </a:lvl3pPr>
      <a:lvl4pPr algn="l" defTabSz="449263" rtl="0" eaLnBrk="1" fontAlgn="base" hangingPunct="1">
        <a:spcBef>
          <a:spcPct val="0"/>
        </a:spcBef>
        <a:spcAft>
          <a:spcPct val="0"/>
        </a:spcAft>
        <a:buClr>
          <a:srgbClr val="CCFFFF"/>
        </a:buClr>
        <a:buSzPct val="100000"/>
        <a:buFont typeface="Arial Black" pitchFamily="32" charset="0"/>
        <a:defRPr sz="4000">
          <a:solidFill>
            <a:srgbClr val="CCFFFF"/>
          </a:solidFill>
          <a:latin typeface="Arial Black" pitchFamily="32" charset="0"/>
          <a:ea typeface="MS Gothic" charset="-128"/>
        </a:defRPr>
      </a:lvl4pPr>
      <a:lvl5pPr algn="l" defTabSz="449263" rtl="0" eaLnBrk="1" fontAlgn="base" hangingPunct="1">
        <a:spcBef>
          <a:spcPct val="0"/>
        </a:spcBef>
        <a:spcAft>
          <a:spcPct val="0"/>
        </a:spcAft>
        <a:buClr>
          <a:srgbClr val="CCFFFF"/>
        </a:buClr>
        <a:buSzPct val="100000"/>
        <a:buFont typeface="Arial Black" pitchFamily="32" charset="0"/>
        <a:defRPr sz="4000">
          <a:solidFill>
            <a:srgbClr val="CCFFFF"/>
          </a:solidFill>
          <a:latin typeface="Arial Black" pitchFamily="32" charset="0"/>
          <a:ea typeface="MS Gothic" charset="-128"/>
        </a:defRPr>
      </a:lvl5pPr>
      <a:lvl6pPr marL="457200" algn="l" defTabSz="449263" rtl="0" eaLnBrk="1" fontAlgn="base" hangingPunct="1">
        <a:spcBef>
          <a:spcPct val="0"/>
        </a:spcBef>
        <a:spcAft>
          <a:spcPct val="0"/>
        </a:spcAft>
        <a:buClr>
          <a:srgbClr val="CCFFFF"/>
        </a:buClr>
        <a:buSzPct val="100000"/>
        <a:buFont typeface="Arial Black" pitchFamily="32" charset="0"/>
        <a:defRPr sz="4000">
          <a:solidFill>
            <a:srgbClr val="CCFFFF"/>
          </a:solidFill>
          <a:latin typeface="Arial Black" pitchFamily="32" charset="0"/>
          <a:ea typeface="MS Gothic" charset="-128"/>
        </a:defRPr>
      </a:lvl6pPr>
      <a:lvl7pPr marL="914400" algn="l" defTabSz="449263" rtl="0" eaLnBrk="1" fontAlgn="base" hangingPunct="1">
        <a:spcBef>
          <a:spcPct val="0"/>
        </a:spcBef>
        <a:spcAft>
          <a:spcPct val="0"/>
        </a:spcAft>
        <a:buClr>
          <a:srgbClr val="CCFFFF"/>
        </a:buClr>
        <a:buSzPct val="100000"/>
        <a:buFont typeface="Arial Black" pitchFamily="32" charset="0"/>
        <a:defRPr sz="4000">
          <a:solidFill>
            <a:srgbClr val="CCFFFF"/>
          </a:solidFill>
          <a:latin typeface="Arial Black" pitchFamily="32" charset="0"/>
          <a:ea typeface="MS Gothic" charset="-128"/>
        </a:defRPr>
      </a:lvl7pPr>
      <a:lvl8pPr marL="1371600" algn="l" defTabSz="449263" rtl="0" eaLnBrk="1" fontAlgn="base" hangingPunct="1">
        <a:spcBef>
          <a:spcPct val="0"/>
        </a:spcBef>
        <a:spcAft>
          <a:spcPct val="0"/>
        </a:spcAft>
        <a:buClr>
          <a:srgbClr val="CCFFFF"/>
        </a:buClr>
        <a:buSzPct val="100000"/>
        <a:buFont typeface="Arial Black" pitchFamily="32" charset="0"/>
        <a:defRPr sz="4000">
          <a:solidFill>
            <a:srgbClr val="CCFFFF"/>
          </a:solidFill>
          <a:latin typeface="Arial Black" pitchFamily="32" charset="0"/>
          <a:ea typeface="MS Gothic" charset="-128"/>
        </a:defRPr>
      </a:lvl8pPr>
      <a:lvl9pPr marL="1828800" algn="l" defTabSz="449263" rtl="0" eaLnBrk="1" fontAlgn="base" hangingPunct="1">
        <a:spcBef>
          <a:spcPct val="0"/>
        </a:spcBef>
        <a:spcAft>
          <a:spcPct val="0"/>
        </a:spcAft>
        <a:buClr>
          <a:srgbClr val="CCFFFF"/>
        </a:buClr>
        <a:buSzPct val="100000"/>
        <a:buFont typeface="Arial Black" pitchFamily="32" charset="0"/>
        <a:defRPr sz="4000">
          <a:solidFill>
            <a:srgbClr val="CCFFFF"/>
          </a:solidFill>
          <a:latin typeface="Arial Black" pitchFamily="32" charset="0"/>
          <a:ea typeface="MS Gothic" charset="-128"/>
        </a:defRPr>
      </a:lvl9pPr>
    </p:titleStyle>
    <p:bodyStyle>
      <a:lvl1pPr marL="341313" indent="-341313" algn="l" defTabSz="449263" rtl="0" eaLnBrk="1" fontAlgn="base" hangingPunct="1">
        <a:spcBef>
          <a:spcPts val="800"/>
        </a:spcBef>
        <a:spcAft>
          <a:spcPct val="0"/>
        </a:spcAft>
        <a:buClr>
          <a:srgbClr val="FFFFFF"/>
        </a:buClr>
        <a:buSzPct val="100000"/>
        <a:buFont typeface="Arial" charset="0"/>
        <a:buChar char="•"/>
        <a:defRPr sz="3200">
          <a:solidFill>
            <a:srgbClr val="FFFFFF"/>
          </a:solidFill>
          <a:latin typeface="+mn-lt"/>
          <a:ea typeface="+mn-ea"/>
          <a:cs typeface="+mn-cs"/>
        </a:defRPr>
      </a:lvl1pPr>
      <a:lvl2pPr marL="741363" indent="-284163" algn="l" defTabSz="449263" rtl="0" eaLnBrk="1" fontAlgn="base" hangingPunct="1">
        <a:spcBef>
          <a:spcPts val="700"/>
        </a:spcBef>
        <a:spcAft>
          <a:spcPct val="0"/>
        </a:spcAft>
        <a:buClr>
          <a:srgbClr val="FFFFFF"/>
        </a:buClr>
        <a:buSzPct val="100000"/>
        <a:buFont typeface="Arial" charset="0"/>
        <a:buChar char="–"/>
        <a:defRPr sz="2800">
          <a:solidFill>
            <a:srgbClr val="FFFFFF"/>
          </a:solidFill>
          <a:latin typeface="+mn-lt"/>
          <a:ea typeface="+mn-ea"/>
        </a:defRPr>
      </a:lvl2pPr>
      <a:lvl3pPr marL="1143000" indent="-228600" algn="l" defTabSz="449263" rtl="0" eaLnBrk="1" fontAlgn="base" hangingPunct="1">
        <a:spcBef>
          <a:spcPts val="600"/>
        </a:spcBef>
        <a:spcAft>
          <a:spcPct val="0"/>
        </a:spcAft>
        <a:buClr>
          <a:srgbClr val="FFFFFF"/>
        </a:buClr>
        <a:buSzPct val="100000"/>
        <a:buFont typeface="Arial" charset="0"/>
        <a:buChar char="•"/>
        <a:defRPr sz="2400">
          <a:solidFill>
            <a:srgbClr val="FFFFFF"/>
          </a:solidFill>
          <a:latin typeface="+mn-lt"/>
          <a:ea typeface="+mn-ea"/>
        </a:defRPr>
      </a:lvl3pPr>
      <a:lvl4pPr marL="1600200" indent="-228600" algn="l" defTabSz="449263" rtl="0" eaLnBrk="1" fontAlgn="base" hangingPunct="1">
        <a:spcBef>
          <a:spcPts val="500"/>
        </a:spcBef>
        <a:spcAft>
          <a:spcPct val="0"/>
        </a:spcAft>
        <a:buClr>
          <a:srgbClr val="FFFFFF"/>
        </a:buClr>
        <a:buSzPct val="100000"/>
        <a:buFont typeface="Arial" charset="0"/>
        <a:buChar char="–"/>
        <a:defRPr sz="2000">
          <a:solidFill>
            <a:srgbClr val="FFFFFF"/>
          </a:solidFill>
          <a:latin typeface="+mn-lt"/>
          <a:ea typeface="+mn-ea"/>
        </a:defRPr>
      </a:lvl4pPr>
      <a:lvl5pPr marL="2057400" indent="-228600" algn="l" defTabSz="449263" rtl="0" eaLnBrk="1" fontAlgn="base" hangingPunct="1">
        <a:spcBef>
          <a:spcPts val="500"/>
        </a:spcBef>
        <a:spcAft>
          <a:spcPct val="0"/>
        </a:spcAft>
        <a:buClr>
          <a:srgbClr val="FFFFFF"/>
        </a:buClr>
        <a:buSzPct val="100000"/>
        <a:buFont typeface="Arial" charset="0"/>
        <a:buChar char="»"/>
        <a:defRPr sz="2000">
          <a:solidFill>
            <a:srgbClr val="FFFFFF"/>
          </a:solidFill>
          <a:latin typeface="+mn-lt"/>
          <a:ea typeface="+mn-ea"/>
        </a:defRPr>
      </a:lvl5pPr>
      <a:lvl6pPr marL="2514600" indent="-228600" algn="l" defTabSz="449263" rtl="0" eaLnBrk="1" fontAlgn="base" hangingPunct="1">
        <a:spcBef>
          <a:spcPts val="500"/>
        </a:spcBef>
        <a:spcAft>
          <a:spcPct val="0"/>
        </a:spcAft>
        <a:buClr>
          <a:srgbClr val="FFFFFF"/>
        </a:buClr>
        <a:buSzPct val="100000"/>
        <a:buFont typeface="Arial" charset="0"/>
        <a:buChar char="»"/>
        <a:defRPr sz="2000">
          <a:solidFill>
            <a:srgbClr val="FFFFFF"/>
          </a:solidFill>
          <a:latin typeface="+mn-lt"/>
          <a:ea typeface="+mn-ea"/>
        </a:defRPr>
      </a:lvl6pPr>
      <a:lvl7pPr marL="2971800" indent="-228600" algn="l" defTabSz="449263" rtl="0" eaLnBrk="1" fontAlgn="base" hangingPunct="1">
        <a:spcBef>
          <a:spcPts val="500"/>
        </a:spcBef>
        <a:spcAft>
          <a:spcPct val="0"/>
        </a:spcAft>
        <a:buClr>
          <a:srgbClr val="FFFFFF"/>
        </a:buClr>
        <a:buSzPct val="100000"/>
        <a:buFont typeface="Arial" charset="0"/>
        <a:buChar char="»"/>
        <a:defRPr sz="2000">
          <a:solidFill>
            <a:srgbClr val="FFFFFF"/>
          </a:solidFill>
          <a:latin typeface="+mn-lt"/>
          <a:ea typeface="+mn-ea"/>
        </a:defRPr>
      </a:lvl7pPr>
      <a:lvl8pPr marL="3429000" indent="-228600" algn="l" defTabSz="449263" rtl="0" eaLnBrk="1" fontAlgn="base" hangingPunct="1">
        <a:spcBef>
          <a:spcPts val="500"/>
        </a:spcBef>
        <a:spcAft>
          <a:spcPct val="0"/>
        </a:spcAft>
        <a:buClr>
          <a:srgbClr val="FFFFFF"/>
        </a:buClr>
        <a:buSzPct val="100000"/>
        <a:buFont typeface="Arial" charset="0"/>
        <a:buChar char="»"/>
        <a:defRPr sz="2000">
          <a:solidFill>
            <a:srgbClr val="FFFFFF"/>
          </a:solidFill>
          <a:latin typeface="+mn-lt"/>
          <a:ea typeface="+mn-ea"/>
        </a:defRPr>
      </a:lvl8pPr>
      <a:lvl9pPr marL="3886200" indent="-228600" algn="l" defTabSz="449263" rtl="0" eaLnBrk="1" fontAlgn="base" hangingPunct="1">
        <a:spcBef>
          <a:spcPts val="500"/>
        </a:spcBef>
        <a:spcAft>
          <a:spcPct val="0"/>
        </a:spcAft>
        <a:buClr>
          <a:srgbClr val="FFFFFF"/>
        </a:buClr>
        <a:buSzPct val="100000"/>
        <a:buFont typeface="Arial" charset="0"/>
        <a:buChar char="»"/>
        <a:defRPr sz="2000">
          <a:solidFill>
            <a:srgbClr val="FFFFFF"/>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152400" y="152400"/>
            <a:ext cx="8456613" cy="1446213"/>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p>
            <a:pPr lvl="0"/>
            <a:r>
              <a:rPr lang="en-GB" smtClean="0"/>
              <a:t>Cliquez pour éditer le format du texte-titre</a:t>
            </a:r>
          </a:p>
        </p:txBody>
      </p:sp>
      <p:sp>
        <p:nvSpPr>
          <p:cNvPr id="2050" name="Rectangle 2"/>
          <p:cNvSpPr>
            <a:spLocks noGrp="1" noChangeArrowheads="1"/>
          </p:cNvSpPr>
          <p:nvPr>
            <p:ph type="dt"/>
          </p:nvPr>
        </p:nvSpPr>
        <p:spPr bwMode="auto">
          <a:xfrm>
            <a:off x="457200" y="6245225"/>
            <a:ext cx="21320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buClr>
                <a:srgbClr val="000000"/>
              </a:buClr>
              <a:buSzPct val="45000"/>
              <a:buFont typeface="Wingdings" charset="2"/>
              <a:buNone/>
              <a:tabLst>
                <a:tab pos="723900" algn="l"/>
                <a:tab pos="1447800" algn="l"/>
              </a:tabLst>
              <a:defRPr sz="1400">
                <a:solidFill>
                  <a:srgbClr val="FFFFFF"/>
                </a:solidFill>
                <a:latin typeface="Times New Roman" pitchFamily="16" charset="0"/>
              </a:defRPr>
            </a:lvl1pPr>
          </a:lstStyle>
          <a:p>
            <a:endParaRPr lang="en-GB"/>
          </a:p>
        </p:txBody>
      </p:sp>
      <p:sp>
        <p:nvSpPr>
          <p:cNvPr id="2051" name="Rectangle 3"/>
          <p:cNvSpPr>
            <a:spLocks noGrp="1" noChangeArrowheads="1"/>
          </p:cNvSpPr>
          <p:nvPr>
            <p:ph type="ftr"/>
          </p:nvPr>
        </p:nvSpPr>
        <p:spPr bwMode="auto">
          <a:xfrm>
            <a:off x="3124200" y="6245225"/>
            <a:ext cx="28940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ctr" eaLnBrk="1">
              <a:buClr>
                <a:srgbClr val="000000"/>
              </a:buClr>
              <a:buSzPct val="45000"/>
              <a:buFont typeface="Wingdings" charset="2"/>
              <a:buNone/>
              <a:tabLst>
                <a:tab pos="723900" algn="l"/>
                <a:tab pos="1447800" algn="l"/>
                <a:tab pos="2171700" algn="l"/>
                <a:tab pos="2895600" algn="l"/>
              </a:tabLst>
              <a:defRPr sz="1400">
                <a:solidFill>
                  <a:srgbClr val="FFFFFF"/>
                </a:solidFill>
                <a:latin typeface="Times New Roman" pitchFamily="16" charset="0"/>
              </a:defRPr>
            </a:lvl1pPr>
          </a:lstStyle>
          <a:p>
            <a:endParaRPr lang="en-GB"/>
          </a:p>
        </p:txBody>
      </p:sp>
      <p:sp>
        <p:nvSpPr>
          <p:cNvPr id="2052" name="Rectangle 4"/>
          <p:cNvSpPr>
            <a:spLocks noGrp="1" noChangeArrowheads="1"/>
          </p:cNvSpPr>
          <p:nvPr>
            <p:ph type="sldNum"/>
          </p:nvPr>
        </p:nvSpPr>
        <p:spPr bwMode="auto">
          <a:xfrm>
            <a:off x="6553200" y="6245225"/>
            <a:ext cx="2132013" cy="47466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buClr>
                <a:srgbClr val="000000"/>
              </a:buClr>
              <a:buSzPct val="45000"/>
              <a:buFont typeface="Wingdings" charset="2"/>
              <a:buNone/>
              <a:tabLst>
                <a:tab pos="723900" algn="l"/>
                <a:tab pos="1447800" algn="l"/>
              </a:tabLst>
              <a:defRPr sz="1400">
                <a:solidFill>
                  <a:srgbClr val="FFFFFF"/>
                </a:solidFill>
                <a:latin typeface="Times New Roman" pitchFamily="16" charset="0"/>
              </a:defRPr>
            </a:lvl1pPr>
          </a:lstStyle>
          <a:p>
            <a:fld id="{84F53CDD-4377-4CB0-A352-9F7E8B5ABB59}" type="slidenum">
              <a:rPr lang="en-GB"/>
              <a:pPr/>
              <a:t>‹N°›</a:t>
            </a:fld>
            <a:endParaRPr lang="en-GB"/>
          </a:p>
        </p:txBody>
      </p:sp>
      <p:sp>
        <p:nvSpPr>
          <p:cNvPr id="2053" name="Rectangle 5"/>
          <p:cNvSpPr>
            <a:spLocks noGrp="1" noChangeArrowheads="1"/>
          </p:cNvSpPr>
          <p:nvPr>
            <p:ph type="body" idx="1"/>
          </p:nvPr>
        </p:nvSpPr>
        <p:spPr bwMode="auto">
          <a:xfrm>
            <a:off x="457200" y="1604963"/>
            <a:ext cx="8228013" cy="45243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r>
              <a:rPr lang="en-GB" smtClean="0"/>
              <a:t>Cliquez pour éditer le format du plan de texte</a:t>
            </a:r>
          </a:p>
          <a:p>
            <a:pPr lvl="1"/>
            <a:r>
              <a:rPr lang="en-GB" smtClean="0"/>
              <a:t>Second niveau de plan</a:t>
            </a:r>
          </a:p>
          <a:p>
            <a:pPr lvl="2"/>
            <a:r>
              <a:rPr lang="en-GB" smtClean="0"/>
              <a:t>Troisième niveau de plan</a:t>
            </a:r>
          </a:p>
          <a:p>
            <a:pPr lvl="3"/>
            <a:r>
              <a:rPr lang="en-GB" smtClean="0"/>
              <a:t>Quatrième niveau de plan</a:t>
            </a:r>
          </a:p>
          <a:p>
            <a:pPr lvl="4"/>
            <a:r>
              <a:rPr lang="en-GB" smtClean="0"/>
              <a:t>Cinquième niveau de plan</a:t>
            </a:r>
          </a:p>
          <a:p>
            <a:pPr lvl="4"/>
            <a:r>
              <a:rPr lang="en-GB" smtClean="0"/>
              <a:t>Sixième niveau de plan</a:t>
            </a:r>
          </a:p>
          <a:p>
            <a:pPr lvl="4"/>
            <a:r>
              <a:rPr lang="en-GB" smtClean="0"/>
              <a:t>Septième niveau de plan</a:t>
            </a:r>
          </a:p>
          <a:p>
            <a:pPr lvl="4"/>
            <a:r>
              <a:rPr lang="en-GB" smtClean="0"/>
              <a:t>Huitième niveau de plan</a:t>
            </a:r>
          </a:p>
          <a:p>
            <a:pPr lvl="4"/>
            <a:r>
              <a:rPr lang="en-GB" smtClean="0"/>
              <a:t>Neuvième niveau de plan</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49263" rtl="0" fontAlgn="base">
        <a:spcBef>
          <a:spcPct val="0"/>
        </a:spcBef>
        <a:spcAft>
          <a:spcPct val="0"/>
        </a:spcAft>
        <a:buClr>
          <a:srgbClr val="CCFFFF"/>
        </a:buClr>
        <a:buSzPct val="100000"/>
        <a:buFont typeface="Arial Black" pitchFamily="32" charset="0"/>
        <a:defRPr sz="4000">
          <a:solidFill>
            <a:srgbClr val="CCFFFF"/>
          </a:solidFill>
          <a:latin typeface="+mj-lt"/>
          <a:ea typeface="+mj-ea"/>
          <a:cs typeface="+mj-cs"/>
        </a:defRPr>
      </a:lvl1pPr>
      <a:lvl2pPr algn="l" defTabSz="449263" rtl="0" fontAlgn="base">
        <a:spcBef>
          <a:spcPct val="0"/>
        </a:spcBef>
        <a:spcAft>
          <a:spcPct val="0"/>
        </a:spcAft>
        <a:buClr>
          <a:srgbClr val="CCFFFF"/>
        </a:buClr>
        <a:buSzPct val="100000"/>
        <a:buFont typeface="Arial Black" pitchFamily="32" charset="0"/>
        <a:defRPr sz="4000">
          <a:solidFill>
            <a:srgbClr val="CCFFFF"/>
          </a:solidFill>
          <a:latin typeface="Arial Black" pitchFamily="32" charset="0"/>
          <a:ea typeface="MS Gothic" charset="-128"/>
        </a:defRPr>
      </a:lvl2pPr>
      <a:lvl3pPr algn="l" defTabSz="449263" rtl="0" fontAlgn="base">
        <a:spcBef>
          <a:spcPct val="0"/>
        </a:spcBef>
        <a:spcAft>
          <a:spcPct val="0"/>
        </a:spcAft>
        <a:buClr>
          <a:srgbClr val="CCFFFF"/>
        </a:buClr>
        <a:buSzPct val="100000"/>
        <a:buFont typeface="Arial Black" pitchFamily="32" charset="0"/>
        <a:defRPr sz="4000">
          <a:solidFill>
            <a:srgbClr val="CCFFFF"/>
          </a:solidFill>
          <a:latin typeface="Arial Black" pitchFamily="32" charset="0"/>
          <a:ea typeface="MS Gothic" charset="-128"/>
        </a:defRPr>
      </a:lvl3pPr>
      <a:lvl4pPr algn="l" defTabSz="449263" rtl="0" fontAlgn="base">
        <a:spcBef>
          <a:spcPct val="0"/>
        </a:spcBef>
        <a:spcAft>
          <a:spcPct val="0"/>
        </a:spcAft>
        <a:buClr>
          <a:srgbClr val="CCFFFF"/>
        </a:buClr>
        <a:buSzPct val="100000"/>
        <a:buFont typeface="Arial Black" pitchFamily="32" charset="0"/>
        <a:defRPr sz="4000">
          <a:solidFill>
            <a:srgbClr val="CCFFFF"/>
          </a:solidFill>
          <a:latin typeface="Arial Black" pitchFamily="32" charset="0"/>
          <a:ea typeface="MS Gothic" charset="-128"/>
        </a:defRPr>
      </a:lvl4pPr>
      <a:lvl5pPr algn="l" defTabSz="449263" rtl="0" fontAlgn="base">
        <a:spcBef>
          <a:spcPct val="0"/>
        </a:spcBef>
        <a:spcAft>
          <a:spcPct val="0"/>
        </a:spcAft>
        <a:buClr>
          <a:srgbClr val="CCFFFF"/>
        </a:buClr>
        <a:buSzPct val="100000"/>
        <a:buFont typeface="Arial Black" pitchFamily="32" charset="0"/>
        <a:defRPr sz="4000">
          <a:solidFill>
            <a:srgbClr val="CCFFFF"/>
          </a:solidFill>
          <a:latin typeface="Arial Black" pitchFamily="32" charset="0"/>
          <a:ea typeface="MS Gothic" charset="-128"/>
        </a:defRPr>
      </a:lvl5pPr>
      <a:lvl6pPr marL="457200" algn="l" defTabSz="449263" rtl="0" fontAlgn="base">
        <a:spcBef>
          <a:spcPct val="0"/>
        </a:spcBef>
        <a:spcAft>
          <a:spcPct val="0"/>
        </a:spcAft>
        <a:buClr>
          <a:srgbClr val="CCFFFF"/>
        </a:buClr>
        <a:buSzPct val="100000"/>
        <a:buFont typeface="Arial Black" pitchFamily="32" charset="0"/>
        <a:defRPr sz="4000">
          <a:solidFill>
            <a:srgbClr val="CCFFFF"/>
          </a:solidFill>
          <a:latin typeface="Arial Black" pitchFamily="32" charset="0"/>
          <a:ea typeface="MS Gothic" charset="-128"/>
        </a:defRPr>
      </a:lvl6pPr>
      <a:lvl7pPr marL="914400" algn="l" defTabSz="449263" rtl="0" fontAlgn="base">
        <a:spcBef>
          <a:spcPct val="0"/>
        </a:spcBef>
        <a:spcAft>
          <a:spcPct val="0"/>
        </a:spcAft>
        <a:buClr>
          <a:srgbClr val="CCFFFF"/>
        </a:buClr>
        <a:buSzPct val="100000"/>
        <a:buFont typeface="Arial Black" pitchFamily="32" charset="0"/>
        <a:defRPr sz="4000">
          <a:solidFill>
            <a:srgbClr val="CCFFFF"/>
          </a:solidFill>
          <a:latin typeface="Arial Black" pitchFamily="32" charset="0"/>
          <a:ea typeface="MS Gothic" charset="-128"/>
        </a:defRPr>
      </a:lvl7pPr>
      <a:lvl8pPr marL="1371600" algn="l" defTabSz="449263" rtl="0" fontAlgn="base">
        <a:spcBef>
          <a:spcPct val="0"/>
        </a:spcBef>
        <a:spcAft>
          <a:spcPct val="0"/>
        </a:spcAft>
        <a:buClr>
          <a:srgbClr val="CCFFFF"/>
        </a:buClr>
        <a:buSzPct val="100000"/>
        <a:buFont typeface="Arial Black" pitchFamily="32" charset="0"/>
        <a:defRPr sz="4000">
          <a:solidFill>
            <a:srgbClr val="CCFFFF"/>
          </a:solidFill>
          <a:latin typeface="Arial Black" pitchFamily="32" charset="0"/>
          <a:ea typeface="MS Gothic" charset="-128"/>
        </a:defRPr>
      </a:lvl8pPr>
      <a:lvl9pPr marL="1828800" algn="l" defTabSz="449263" rtl="0" fontAlgn="base">
        <a:spcBef>
          <a:spcPct val="0"/>
        </a:spcBef>
        <a:spcAft>
          <a:spcPct val="0"/>
        </a:spcAft>
        <a:buClr>
          <a:srgbClr val="CCFFFF"/>
        </a:buClr>
        <a:buSzPct val="100000"/>
        <a:buFont typeface="Arial Black" pitchFamily="32" charset="0"/>
        <a:defRPr sz="4000">
          <a:solidFill>
            <a:srgbClr val="CCFFFF"/>
          </a:solidFill>
          <a:latin typeface="Arial Black" pitchFamily="32" charset="0"/>
          <a:ea typeface="MS Gothic" charset="-128"/>
        </a:defRPr>
      </a:lvl9pPr>
    </p:titleStyle>
    <p:bodyStyle>
      <a:lvl1pPr marL="341313" indent="-341313" algn="l" defTabSz="449263" rtl="0" fontAlgn="base">
        <a:spcBef>
          <a:spcPts val="800"/>
        </a:spcBef>
        <a:spcAft>
          <a:spcPct val="0"/>
        </a:spcAft>
        <a:buClr>
          <a:srgbClr val="FFFFFF"/>
        </a:buClr>
        <a:buSzPct val="100000"/>
        <a:buFont typeface="Arial" charset="0"/>
        <a:buChar char="•"/>
        <a:defRPr sz="3200">
          <a:solidFill>
            <a:srgbClr val="FFFFFF"/>
          </a:solidFill>
          <a:latin typeface="+mn-lt"/>
          <a:ea typeface="+mn-ea"/>
          <a:cs typeface="+mn-cs"/>
        </a:defRPr>
      </a:lvl1pPr>
      <a:lvl2pPr marL="741363" indent="-284163" algn="l" defTabSz="449263" rtl="0" fontAlgn="base">
        <a:spcBef>
          <a:spcPts val="700"/>
        </a:spcBef>
        <a:spcAft>
          <a:spcPct val="0"/>
        </a:spcAft>
        <a:buClr>
          <a:srgbClr val="FFFFFF"/>
        </a:buClr>
        <a:buSzPct val="100000"/>
        <a:buFont typeface="Arial" charset="0"/>
        <a:buChar char="–"/>
        <a:defRPr sz="2800">
          <a:solidFill>
            <a:srgbClr val="FFFFFF"/>
          </a:solidFill>
          <a:latin typeface="+mn-lt"/>
          <a:ea typeface="+mn-ea"/>
        </a:defRPr>
      </a:lvl2pPr>
      <a:lvl3pPr marL="1143000" indent="-228600" algn="l" defTabSz="449263" rtl="0" fontAlgn="base">
        <a:spcBef>
          <a:spcPts val="600"/>
        </a:spcBef>
        <a:spcAft>
          <a:spcPct val="0"/>
        </a:spcAft>
        <a:buClr>
          <a:srgbClr val="FFFFFF"/>
        </a:buClr>
        <a:buSzPct val="100000"/>
        <a:buFont typeface="Arial" charset="0"/>
        <a:buChar char="•"/>
        <a:defRPr sz="2400">
          <a:solidFill>
            <a:srgbClr val="FFFFFF"/>
          </a:solidFill>
          <a:latin typeface="+mn-lt"/>
          <a:ea typeface="+mn-ea"/>
        </a:defRPr>
      </a:lvl3pPr>
      <a:lvl4pPr marL="1600200" indent="-228600" algn="l" defTabSz="449263" rtl="0" fontAlgn="base">
        <a:spcBef>
          <a:spcPts val="500"/>
        </a:spcBef>
        <a:spcAft>
          <a:spcPct val="0"/>
        </a:spcAft>
        <a:buClr>
          <a:srgbClr val="FFFFFF"/>
        </a:buClr>
        <a:buSzPct val="100000"/>
        <a:buFont typeface="Arial" charset="0"/>
        <a:buChar char="–"/>
        <a:defRPr sz="2000">
          <a:solidFill>
            <a:srgbClr val="FFFFFF"/>
          </a:solidFill>
          <a:latin typeface="+mn-lt"/>
          <a:ea typeface="+mn-ea"/>
        </a:defRPr>
      </a:lvl4pPr>
      <a:lvl5pPr marL="2057400" indent="-228600" algn="l" defTabSz="449263" rtl="0" fontAlgn="base">
        <a:spcBef>
          <a:spcPts val="500"/>
        </a:spcBef>
        <a:spcAft>
          <a:spcPct val="0"/>
        </a:spcAft>
        <a:buClr>
          <a:srgbClr val="FFFFFF"/>
        </a:buClr>
        <a:buSzPct val="100000"/>
        <a:buFont typeface="Arial" charset="0"/>
        <a:buChar char="»"/>
        <a:defRPr sz="2000">
          <a:solidFill>
            <a:srgbClr val="FFFFFF"/>
          </a:solidFill>
          <a:latin typeface="+mn-lt"/>
          <a:ea typeface="+mn-ea"/>
        </a:defRPr>
      </a:lvl5pPr>
      <a:lvl6pPr marL="2514600" indent="-228600" algn="l" defTabSz="449263" rtl="0" fontAlgn="base">
        <a:spcBef>
          <a:spcPts val="500"/>
        </a:spcBef>
        <a:spcAft>
          <a:spcPct val="0"/>
        </a:spcAft>
        <a:buClr>
          <a:srgbClr val="FFFFFF"/>
        </a:buClr>
        <a:buSzPct val="100000"/>
        <a:buFont typeface="Arial" charset="0"/>
        <a:buChar char="»"/>
        <a:defRPr sz="2000">
          <a:solidFill>
            <a:srgbClr val="FFFFFF"/>
          </a:solidFill>
          <a:latin typeface="+mn-lt"/>
          <a:ea typeface="+mn-ea"/>
        </a:defRPr>
      </a:lvl6pPr>
      <a:lvl7pPr marL="2971800" indent="-228600" algn="l" defTabSz="449263" rtl="0" fontAlgn="base">
        <a:spcBef>
          <a:spcPts val="500"/>
        </a:spcBef>
        <a:spcAft>
          <a:spcPct val="0"/>
        </a:spcAft>
        <a:buClr>
          <a:srgbClr val="FFFFFF"/>
        </a:buClr>
        <a:buSzPct val="100000"/>
        <a:buFont typeface="Arial" charset="0"/>
        <a:buChar char="»"/>
        <a:defRPr sz="2000">
          <a:solidFill>
            <a:srgbClr val="FFFFFF"/>
          </a:solidFill>
          <a:latin typeface="+mn-lt"/>
          <a:ea typeface="+mn-ea"/>
        </a:defRPr>
      </a:lvl7pPr>
      <a:lvl8pPr marL="3429000" indent="-228600" algn="l" defTabSz="449263" rtl="0" fontAlgn="base">
        <a:spcBef>
          <a:spcPts val="500"/>
        </a:spcBef>
        <a:spcAft>
          <a:spcPct val="0"/>
        </a:spcAft>
        <a:buClr>
          <a:srgbClr val="FFFFFF"/>
        </a:buClr>
        <a:buSzPct val="100000"/>
        <a:buFont typeface="Arial" charset="0"/>
        <a:buChar char="»"/>
        <a:defRPr sz="2000">
          <a:solidFill>
            <a:srgbClr val="FFFFFF"/>
          </a:solidFill>
          <a:latin typeface="+mn-lt"/>
          <a:ea typeface="+mn-ea"/>
        </a:defRPr>
      </a:lvl8pPr>
      <a:lvl9pPr marL="3886200" indent="-228600" algn="l" defTabSz="449263" rtl="0" fontAlgn="base">
        <a:spcBef>
          <a:spcPts val="500"/>
        </a:spcBef>
        <a:spcAft>
          <a:spcPct val="0"/>
        </a:spcAft>
        <a:buClr>
          <a:srgbClr val="FFFFFF"/>
        </a:buClr>
        <a:buSzPct val="100000"/>
        <a:buFont typeface="Arial" charset="0"/>
        <a:buChar char="»"/>
        <a:defRPr sz="2000">
          <a:solidFill>
            <a:srgbClr val="FFFFFF"/>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gif"/><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gif"/><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gif"/><Relationship Id="rId5" Type="http://schemas.openxmlformats.org/officeDocument/2006/relationships/image" Target="../media/image8.gif"/><Relationship Id="rId4" Type="http://schemas.openxmlformats.org/officeDocument/2006/relationships/image" Target="../media/image7.gif"/></Relationships>
</file>

<file path=ppt/slides/_rels/slide20.xml.rels><?xml version="1.0" encoding="UTF-8" standalone="yes"?>
<Relationships xmlns="http://schemas.openxmlformats.org/package/2006/relationships"><Relationship Id="rId3" Type="http://schemas.openxmlformats.org/officeDocument/2006/relationships/hyperlink" Target="http://www.oracle.com/technetwork/java/javase/downloads/index.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fr.wikipedia.org/wiki/Noyau_de_syst%C3%A8me_d'exploitation" TargetMode="External"/><Relationship Id="rId3" Type="http://schemas.openxmlformats.org/officeDocument/2006/relationships/hyperlink" Target="https://fr.wikipedia.org/wiki/POSIX" TargetMode="External"/><Relationship Id="rId7" Type="http://schemas.openxmlformats.org/officeDocument/2006/relationships/hyperlink" Target="https://fr.wikipedia.org/wiki/Ruby"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fr.wikipedia.org/wiki/Perl_(langage)" TargetMode="External"/><Relationship Id="rId5" Type="http://schemas.openxmlformats.org/officeDocument/2006/relationships/hyperlink" Target="https://fr.wikipedia.org/wiki/Java_(langage)" TargetMode="External"/><Relationship Id="rId4" Type="http://schemas.openxmlformats.org/officeDocument/2006/relationships/hyperlink" Target="https://fr.wikipedia.org/wiki/Berkeley_Software_Distribution"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6" descr="WinFX__LineGlow"/>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0" y="782216"/>
            <a:ext cx="7316744" cy="990600"/>
          </a:xfrm>
          <a:prstGeom prst="rect">
            <a:avLst/>
          </a:prstGeom>
          <a:noFill/>
          <a:ln w="9525">
            <a:noFill/>
            <a:miter lim="800000"/>
            <a:headEnd/>
            <a:tailEnd/>
          </a:ln>
        </p:spPr>
      </p:pic>
      <p:sp>
        <p:nvSpPr>
          <p:cNvPr id="33" name="Espace réservé du numéro de diapositive 32"/>
          <p:cNvSpPr>
            <a:spLocks noGrp="1"/>
          </p:cNvSpPr>
          <p:nvPr>
            <p:ph type="sldNum" sz="quarter" idx="12"/>
          </p:nvPr>
        </p:nvSpPr>
        <p:spPr/>
        <p:txBody>
          <a:bodyPr/>
          <a:lstStyle/>
          <a:p>
            <a:pPr>
              <a:defRPr/>
            </a:pPr>
            <a:fld id="{74361F62-E2CC-40F9-ADAD-4349FB9330B0}" type="slidenum">
              <a:rPr lang="en-US" sz="1600" smtClean="0"/>
              <a:pPr>
                <a:defRPr/>
              </a:pPr>
              <a:t>1</a:t>
            </a:fld>
            <a:endParaRPr lang="en-US" sz="1600" dirty="0"/>
          </a:p>
        </p:txBody>
      </p:sp>
      <p:pic>
        <p:nvPicPr>
          <p:cNvPr id="5" name="Picture 4" descr="gfjfghjfg"/>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6550" y="1774825"/>
            <a:ext cx="5891213"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sdfsd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0013" y="3846513"/>
            <a:ext cx="3948112" cy="130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74073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85852" y="857232"/>
            <a:ext cx="5643602" cy="857256"/>
          </a:xfrm>
        </p:spPr>
        <p:style>
          <a:lnRef idx="1">
            <a:schemeClr val="dk1"/>
          </a:lnRef>
          <a:fillRef idx="2">
            <a:schemeClr val="dk1"/>
          </a:fillRef>
          <a:effectRef idx="1">
            <a:schemeClr val="dk1"/>
          </a:effectRef>
          <a:fontRef idx="minor">
            <a:schemeClr val="dk1"/>
          </a:fontRef>
        </p:style>
        <p:txBody>
          <a:bodyPr/>
          <a:lstStyle/>
          <a:p>
            <a:pPr algn="ctr"/>
            <a:r>
              <a:rPr lang="fr-FR" sz="2400" b="1" dirty="0" smtClean="0">
                <a:solidFill>
                  <a:schemeClr val="bg1"/>
                </a:solidFill>
              </a:rPr>
              <a:t>Android</a:t>
            </a:r>
            <a:endParaRPr lang="fr-FR" sz="2400" dirty="0">
              <a:solidFill>
                <a:schemeClr val="bg1"/>
              </a:solidFill>
            </a:endParaRPr>
          </a:p>
        </p:txBody>
      </p:sp>
      <p:sp>
        <p:nvSpPr>
          <p:cNvPr id="1025" name="Rectangle 1"/>
          <p:cNvSpPr>
            <a:spLocks noChangeArrowheads="1"/>
          </p:cNvSpPr>
          <p:nvPr/>
        </p:nvSpPr>
        <p:spPr bwMode="auto">
          <a:xfrm>
            <a:off x="2749622" y="0"/>
            <a:ext cx="3457300" cy="584775"/>
          </a:xfrm>
          <a:prstGeom prst="rect">
            <a:avLst/>
          </a:prstGeom>
          <a:noFill/>
          <a:ln w="9525">
            <a:noFill/>
            <a:miter lim="800000"/>
            <a:headEnd/>
            <a:tailEnd/>
          </a:ln>
          <a:effectLst/>
        </p:spPr>
        <p:txBody>
          <a:bodyPr vert="horz" wrap="none" lIns="593538" tIns="45720" rIns="593538"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3200" b="1" i="1" u="none" strike="noStrike" cap="none" normalizeH="0" baseline="0" dirty="0" smtClean="0">
                <a:ln>
                  <a:noFill/>
                </a:ln>
                <a:effectLst/>
                <a:latin typeface="Algerian" pitchFamily="82" charset="0"/>
                <a:ea typeface="Calibri" pitchFamily="34" charset="0"/>
                <a:cs typeface="Arial" pitchFamily="34" charset="0"/>
              </a:rPr>
              <a:t>Historique</a:t>
            </a:r>
            <a:endParaRPr kumimoji="0" lang="fr-FR" sz="3600" b="0" i="0" u="none" strike="noStrike" cap="none" normalizeH="0" baseline="0" dirty="0" smtClean="0">
              <a:ln>
                <a:noFill/>
              </a:ln>
              <a:effectLst/>
              <a:latin typeface="Algerian" pitchFamily="82" charset="0"/>
              <a:cs typeface="Arial" pitchFamily="34" charset="0"/>
            </a:endParaRPr>
          </a:p>
        </p:txBody>
      </p:sp>
      <p:sp>
        <p:nvSpPr>
          <p:cNvPr id="6" name="ZoneTexte 5"/>
          <p:cNvSpPr txBox="1"/>
          <p:nvPr/>
        </p:nvSpPr>
        <p:spPr>
          <a:xfrm>
            <a:off x="477744" y="1772816"/>
            <a:ext cx="8001056" cy="480131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a:t>C’est un système, open source qui utilise le noyau Linux. </a:t>
            </a:r>
            <a:endParaRPr lang="fr-FR" dirty="0" smtClean="0"/>
          </a:p>
          <a:p>
            <a:endParaRPr lang="fr-FR" dirty="0"/>
          </a:p>
          <a:p>
            <a:r>
              <a:rPr lang="fr-FR" dirty="0" smtClean="0"/>
              <a:t>Il </a:t>
            </a:r>
            <a:r>
              <a:rPr lang="fr-FR" dirty="0"/>
              <a:t>a été créée par Android, Inc. qui fut rachetée par </a:t>
            </a:r>
            <a:r>
              <a:rPr lang="fr-FR" b="1" dirty="0"/>
              <a:t>Google</a:t>
            </a:r>
            <a:r>
              <a:rPr lang="fr-FR" dirty="0"/>
              <a:t> en 2005. </a:t>
            </a:r>
            <a:endParaRPr lang="fr-FR" dirty="0" smtClean="0"/>
          </a:p>
          <a:p>
            <a:endParaRPr lang="fr-FR" dirty="0" smtClean="0"/>
          </a:p>
          <a:p>
            <a:r>
              <a:rPr lang="fr-FR" dirty="0"/>
              <a:t>Android a été développé par l’</a:t>
            </a:r>
            <a:r>
              <a:rPr lang="fr-FR" b="1" dirty="0"/>
              <a:t>Open </a:t>
            </a:r>
            <a:r>
              <a:rPr lang="fr-FR" b="1" dirty="0" err="1"/>
              <a:t>Handset</a:t>
            </a:r>
            <a:r>
              <a:rPr lang="fr-FR" b="1" dirty="0"/>
              <a:t> </a:t>
            </a:r>
            <a:r>
              <a:rPr lang="fr-FR" b="1" dirty="0" smtClean="0"/>
              <a:t> </a:t>
            </a:r>
            <a:r>
              <a:rPr lang="fr-FR" b="1" dirty="0" err="1" smtClean="0"/>
              <a:t>Aliance</a:t>
            </a:r>
            <a:r>
              <a:rPr lang="fr-FR" dirty="0"/>
              <a:t>. </a:t>
            </a:r>
            <a:endParaRPr lang="fr-FR" dirty="0" smtClean="0"/>
          </a:p>
          <a:p>
            <a:endParaRPr lang="fr-FR" dirty="0"/>
          </a:p>
          <a:p>
            <a:r>
              <a:rPr lang="fr-FR" dirty="0" smtClean="0"/>
              <a:t>Il </a:t>
            </a:r>
            <a:r>
              <a:rPr lang="fr-FR" dirty="0"/>
              <a:t>a été annoncé en  2007 et </a:t>
            </a:r>
            <a:endParaRPr lang="fr-FR" dirty="0" smtClean="0"/>
          </a:p>
          <a:p>
            <a:endParaRPr lang="fr-FR" dirty="0"/>
          </a:p>
          <a:p>
            <a:r>
              <a:rPr lang="fr-FR" dirty="0" smtClean="0"/>
              <a:t>il est devenu  </a:t>
            </a:r>
            <a:r>
              <a:rPr lang="fr-FR" dirty="0"/>
              <a:t>une  </a:t>
            </a:r>
            <a:r>
              <a:rPr lang="fr-FR" u="sng" dirty="0"/>
              <a:t>plateforme  ouverte  </a:t>
            </a:r>
            <a:r>
              <a:rPr lang="fr-FR" dirty="0"/>
              <a:t>en  2008.  Android  est  un  OS  gratuit  et  complètement  ouvert. </a:t>
            </a:r>
            <a:endParaRPr lang="fr-FR" dirty="0" smtClean="0"/>
          </a:p>
          <a:p>
            <a:endParaRPr lang="fr-FR" dirty="0"/>
          </a:p>
          <a:p>
            <a:r>
              <a:rPr lang="fr-FR" dirty="0"/>
              <a:t>C'est-à-dire que le code source et les APIs sont ouvertes. Ainsi, les développeurs obtiennent la </a:t>
            </a:r>
            <a:r>
              <a:rPr lang="fr-FR" dirty="0" smtClean="0"/>
              <a:t>permission </a:t>
            </a:r>
            <a:r>
              <a:rPr lang="fr-FR" dirty="0"/>
              <a:t>d’intégrer, d’agrandir et de replacer les composants existants</a:t>
            </a:r>
            <a:r>
              <a:rPr lang="fr-FR" dirty="0" smtClean="0"/>
              <a:t>.</a:t>
            </a:r>
            <a:endParaRPr lang="fr-FR" dirty="0"/>
          </a:p>
          <a:p>
            <a:endParaRPr lang="fr-FR" dirty="0" smtClean="0"/>
          </a:p>
          <a:p>
            <a:r>
              <a:rPr lang="fr-FR" dirty="0" smtClean="0"/>
              <a:t>Le </a:t>
            </a:r>
            <a:r>
              <a:rPr lang="fr-FR" dirty="0"/>
              <a:t>développement d’applications pour Android s’effectue en Java en utilisant des bibliothèques spécifiques</a:t>
            </a:r>
            <a:r>
              <a:rPr lang="fr-FR" dirty="0" smtClean="0"/>
              <a:t>.</a:t>
            </a:r>
            <a:endParaRPr lang="fr-FR" dirty="0"/>
          </a:p>
        </p:txBody>
      </p:sp>
    </p:spTree>
    <p:extLst>
      <p:ext uri="{BB962C8B-B14F-4D97-AF65-F5344CB8AC3E}">
        <p14:creationId xmlns:p14="http://schemas.microsoft.com/office/powerpoint/2010/main" val="171924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85852" y="857232"/>
            <a:ext cx="5643602" cy="857256"/>
          </a:xfrm>
        </p:spPr>
        <p:style>
          <a:lnRef idx="1">
            <a:schemeClr val="dk1"/>
          </a:lnRef>
          <a:fillRef idx="2">
            <a:schemeClr val="dk1"/>
          </a:fillRef>
          <a:effectRef idx="1">
            <a:schemeClr val="dk1"/>
          </a:effectRef>
          <a:fontRef idx="minor">
            <a:schemeClr val="dk1"/>
          </a:fontRef>
        </p:style>
        <p:txBody>
          <a:bodyPr/>
          <a:lstStyle/>
          <a:p>
            <a:pPr algn="ctr"/>
            <a:r>
              <a:rPr lang="fr-FR" sz="2400" b="1" dirty="0" smtClean="0">
                <a:solidFill>
                  <a:schemeClr val="bg1"/>
                </a:solidFill>
              </a:rPr>
              <a:t>Android</a:t>
            </a:r>
            <a:endParaRPr lang="fr-FR" sz="2400" dirty="0">
              <a:solidFill>
                <a:schemeClr val="bg1"/>
              </a:solidFill>
            </a:endParaRPr>
          </a:p>
        </p:txBody>
      </p:sp>
      <p:sp>
        <p:nvSpPr>
          <p:cNvPr id="1025" name="Rectangle 1"/>
          <p:cNvSpPr>
            <a:spLocks noChangeArrowheads="1"/>
          </p:cNvSpPr>
          <p:nvPr/>
        </p:nvSpPr>
        <p:spPr bwMode="auto">
          <a:xfrm>
            <a:off x="2749622" y="0"/>
            <a:ext cx="3457300" cy="584775"/>
          </a:xfrm>
          <a:prstGeom prst="rect">
            <a:avLst/>
          </a:prstGeom>
          <a:noFill/>
          <a:ln w="9525">
            <a:noFill/>
            <a:miter lim="800000"/>
            <a:headEnd/>
            <a:tailEnd/>
          </a:ln>
          <a:effectLst/>
        </p:spPr>
        <p:txBody>
          <a:bodyPr vert="horz" wrap="none" lIns="593538" tIns="45720" rIns="593538"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3200" b="1" i="1" u="none" strike="noStrike" cap="none" normalizeH="0" baseline="0" dirty="0" smtClean="0">
                <a:ln>
                  <a:noFill/>
                </a:ln>
                <a:effectLst/>
                <a:latin typeface="Algerian" pitchFamily="82" charset="0"/>
                <a:ea typeface="Calibri" pitchFamily="34" charset="0"/>
                <a:cs typeface="Arial" pitchFamily="34" charset="0"/>
              </a:rPr>
              <a:t>Historique</a:t>
            </a:r>
            <a:endParaRPr kumimoji="0" lang="fr-FR" sz="3600" b="0" i="0" u="none" strike="noStrike" cap="none" normalizeH="0" baseline="0" dirty="0" smtClean="0">
              <a:ln>
                <a:noFill/>
              </a:ln>
              <a:effectLst/>
              <a:latin typeface="Algerian" pitchFamily="82" charset="0"/>
              <a:cs typeface="Arial" pitchFamily="34" charset="0"/>
            </a:endParaRPr>
          </a:p>
        </p:txBody>
      </p:sp>
      <p:sp>
        <p:nvSpPr>
          <p:cNvPr id="5" name="ZoneTexte 4"/>
          <p:cNvSpPr txBox="1"/>
          <p:nvPr/>
        </p:nvSpPr>
        <p:spPr>
          <a:xfrm>
            <a:off x="477744" y="2780928"/>
            <a:ext cx="8001056" cy="313932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smtClean="0"/>
              <a:t>L'écosystème d'</a:t>
            </a:r>
            <a:r>
              <a:rPr lang="fr-FR" dirty="0" err="1" smtClean="0"/>
              <a:t>Android</a:t>
            </a:r>
            <a:r>
              <a:rPr lang="fr-FR" dirty="0" smtClean="0"/>
              <a:t> s'appuie sur deux piliers:</a:t>
            </a:r>
          </a:p>
          <a:p>
            <a:endParaRPr lang="fr-FR" dirty="0" smtClean="0"/>
          </a:p>
          <a:p>
            <a:r>
              <a:rPr lang="fr-FR" dirty="0" smtClean="0"/>
              <a:t>• le langage Java</a:t>
            </a:r>
          </a:p>
          <a:p>
            <a:endParaRPr lang="fr-FR" dirty="0" smtClean="0"/>
          </a:p>
          <a:p>
            <a:r>
              <a:rPr lang="fr-FR" dirty="0" smtClean="0"/>
              <a:t>• le SDK (</a:t>
            </a:r>
            <a:r>
              <a:rPr lang="en-US" b="1" dirty="0" smtClean="0"/>
              <a:t>software </a:t>
            </a:r>
            <a:r>
              <a:rPr lang="en-US" b="1" dirty="0" err="1" smtClean="0"/>
              <a:t>developement</a:t>
            </a:r>
            <a:r>
              <a:rPr lang="en-US" b="1" dirty="0" smtClean="0"/>
              <a:t> kit</a:t>
            </a:r>
            <a:r>
              <a:rPr lang="fr-FR" dirty="0" smtClean="0"/>
              <a:t>)qui permet d'avoir un environnement de développement facilitant la tâche du développeur</a:t>
            </a:r>
          </a:p>
          <a:p>
            <a:endParaRPr lang="fr-FR" dirty="0" smtClean="0"/>
          </a:p>
          <a:p>
            <a:r>
              <a:rPr lang="fr-FR" dirty="0" smtClean="0"/>
              <a:t>Le kit de développement donne accès à des exemples, de la documentation mais surtout à </a:t>
            </a:r>
            <a:r>
              <a:rPr lang="fr-FR" b="1" dirty="0" smtClean="0"/>
              <a:t>l'API de programmation </a:t>
            </a:r>
            <a:r>
              <a:rPr lang="fr-FR" dirty="0" smtClean="0"/>
              <a:t>du système et à </a:t>
            </a:r>
            <a:r>
              <a:rPr lang="fr-FR" b="1" dirty="0" smtClean="0"/>
              <a:t>un émulateur </a:t>
            </a:r>
            <a:r>
              <a:rPr lang="fr-FR" dirty="0" smtClean="0"/>
              <a:t>pour tester ses applications.</a:t>
            </a:r>
          </a:p>
          <a:p>
            <a:endParaRPr lang="fr-FR" dirty="0"/>
          </a:p>
        </p:txBody>
      </p:sp>
    </p:spTree>
    <p:extLst>
      <p:ext uri="{BB962C8B-B14F-4D97-AF65-F5344CB8AC3E}">
        <p14:creationId xmlns:p14="http://schemas.microsoft.com/office/powerpoint/2010/main" val="574666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arn(inVertical)">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1000"/>
                                        <p:tgtEl>
                                          <p:spTgt spid="5">
                                            <p:txEl>
                                              <p:pRg st="4" end="4"/>
                                            </p:txEl>
                                          </p:spTgt>
                                        </p:tgtEl>
                                      </p:cBhvr>
                                    </p:animEffect>
                                    <p:anim calcmode="lin" valueType="num">
                                      <p:cBhvr>
                                        <p:cTn id="1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5616" y="548680"/>
            <a:ext cx="5813838" cy="857256"/>
          </a:xfrm>
        </p:spPr>
        <p:style>
          <a:lnRef idx="1">
            <a:schemeClr val="dk1"/>
          </a:lnRef>
          <a:fillRef idx="2">
            <a:schemeClr val="dk1"/>
          </a:fillRef>
          <a:effectRef idx="1">
            <a:schemeClr val="dk1"/>
          </a:effectRef>
          <a:fontRef idx="minor">
            <a:schemeClr val="dk1"/>
          </a:fontRef>
        </p:style>
        <p:txBody>
          <a:bodyPr/>
          <a:lstStyle/>
          <a:p>
            <a:pPr algn="ctr"/>
            <a:r>
              <a:rPr lang="fr-FR" sz="2400" dirty="0"/>
              <a:t>Systèmes d'exploitation pour </a:t>
            </a:r>
            <a:r>
              <a:rPr lang="fr-FR" sz="2400" dirty="0" smtClean="0"/>
              <a:t>smartphone</a:t>
            </a:r>
            <a:endParaRPr lang="fr-FR" sz="2400" dirty="0">
              <a:solidFill>
                <a:schemeClr val="bg1"/>
              </a:solidFill>
            </a:endParaRPr>
          </a:p>
        </p:txBody>
      </p:sp>
      <p:sp>
        <p:nvSpPr>
          <p:cNvPr id="1025" name="Rectangle 1"/>
          <p:cNvSpPr>
            <a:spLocks noChangeArrowheads="1"/>
          </p:cNvSpPr>
          <p:nvPr/>
        </p:nvSpPr>
        <p:spPr bwMode="auto">
          <a:xfrm>
            <a:off x="2749622" y="0"/>
            <a:ext cx="3457300" cy="584775"/>
          </a:xfrm>
          <a:prstGeom prst="rect">
            <a:avLst/>
          </a:prstGeom>
          <a:noFill/>
          <a:ln w="9525">
            <a:noFill/>
            <a:miter lim="800000"/>
            <a:headEnd/>
            <a:tailEnd/>
          </a:ln>
          <a:effectLst/>
        </p:spPr>
        <p:txBody>
          <a:bodyPr vert="horz" wrap="none" lIns="593538" tIns="45720" rIns="593538"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3200" b="1" i="1" u="none" strike="noStrike" cap="none" normalizeH="0" baseline="0" dirty="0" smtClean="0">
                <a:ln>
                  <a:noFill/>
                </a:ln>
                <a:effectLst/>
                <a:latin typeface="Algerian" pitchFamily="82" charset="0"/>
                <a:ea typeface="Calibri" pitchFamily="34" charset="0"/>
                <a:cs typeface="Arial" pitchFamily="34" charset="0"/>
              </a:rPr>
              <a:t>Historique</a:t>
            </a:r>
            <a:endParaRPr kumimoji="0" lang="fr-FR" sz="3600" b="0" i="0" u="none" strike="noStrike" cap="none" normalizeH="0" baseline="0" dirty="0" smtClean="0">
              <a:ln>
                <a:noFill/>
              </a:ln>
              <a:effectLst/>
              <a:latin typeface="Algerian" pitchFamily="82" charset="0"/>
              <a:cs typeface="Arial" pitchFamily="34" charset="0"/>
            </a:endParaRPr>
          </a:p>
        </p:txBody>
      </p:sp>
      <p:sp>
        <p:nvSpPr>
          <p:cNvPr id="5" name="ZoneTexte 4"/>
          <p:cNvSpPr txBox="1"/>
          <p:nvPr/>
        </p:nvSpPr>
        <p:spPr>
          <a:xfrm>
            <a:off x="179512" y="1473731"/>
            <a:ext cx="8856984" cy="535531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lvl="0"/>
            <a:r>
              <a:rPr lang="fr-FR" b="1" dirty="0" smtClean="0">
                <a:solidFill>
                  <a:srgbClr val="FF0000"/>
                </a:solidFill>
              </a:rPr>
              <a:t>Android</a:t>
            </a:r>
            <a:r>
              <a:rPr lang="fr-FR" dirty="0"/>
              <a:t>, système d'exploitation développé par </a:t>
            </a:r>
            <a:r>
              <a:rPr lang="fr-FR" b="1" dirty="0">
                <a:solidFill>
                  <a:srgbClr val="FF0000"/>
                </a:solidFill>
              </a:rPr>
              <a:t>Google</a:t>
            </a:r>
            <a:r>
              <a:rPr lang="fr-FR" dirty="0"/>
              <a:t> avec un </a:t>
            </a:r>
            <a:r>
              <a:rPr lang="fr-FR" b="1" dirty="0">
                <a:solidFill>
                  <a:srgbClr val="FF0000"/>
                </a:solidFill>
              </a:rPr>
              <a:t>noyau Linux</a:t>
            </a:r>
          </a:p>
          <a:p>
            <a:pPr lvl="0"/>
            <a:r>
              <a:rPr lang="fr-FR" b="1" dirty="0">
                <a:solidFill>
                  <a:srgbClr val="FF0000"/>
                </a:solidFill>
              </a:rPr>
              <a:t>iOS</a:t>
            </a:r>
            <a:r>
              <a:rPr lang="fr-FR" dirty="0"/>
              <a:t> (anciennement iPhone OS), développé par </a:t>
            </a:r>
            <a:r>
              <a:rPr lang="fr-FR" b="1" dirty="0">
                <a:solidFill>
                  <a:srgbClr val="FF0000"/>
                </a:solidFill>
              </a:rPr>
              <a:t>Apple</a:t>
            </a:r>
          </a:p>
          <a:p>
            <a:pPr lvl="0"/>
            <a:r>
              <a:rPr lang="fr-FR" b="1" dirty="0">
                <a:solidFill>
                  <a:srgbClr val="FF0000"/>
                </a:solidFill>
              </a:rPr>
              <a:t>BlackBerry OS</a:t>
            </a:r>
            <a:r>
              <a:rPr lang="fr-FR" dirty="0"/>
              <a:t>, développé par </a:t>
            </a:r>
            <a:r>
              <a:rPr lang="fr-FR" b="1" dirty="0">
                <a:solidFill>
                  <a:srgbClr val="FF0000"/>
                </a:solidFill>
              </a:rPr>
              <a:t>BlackBerry</a:t>
            </a:r>
          </a:p>
          <a:p>
            <a:pPr lvl="0"/>
            <a:r>
              <a:rPr lang="fr-FR" b="1" dirty="0">
                <a:solidFill>
                  <a:srgbClr val="FF0000"/>
                </a:solidFill>
              </a:rPr>
              <a:t>Windows Phone</a:t>
            </a:r>
            <a:r>
              <a:rPr lang="fr-FR" dirty="0"/>
              <a:t>, développé par </a:t>
            </a:r>
            <a:r>
              <a:rPr lang="fr-FR" b="1" dirty="0">
                <a:solidFill>
                  <a:srgbClr val="FF0000"/>
                </a:solidFill>
              </a:rPr>
              <a:t>Microsoft</a:t>
            </a:r>
          </a:p>
          <a:p>
            <a:pPr lvl="0"/>
            <a:r>
              <a:rPr lang="fr-FR" b="1" dirty="0">
                <a:solidFill>
                  <a:srgbClr val="FF0000"/>
                </a:solidFill>
              </a:rPr>
              <a:t>Symbian</a:t>
            </a:r>
            <a:r>
              <a:rPr lang="fr-FR" dirty="0"/>
              <a:t>, développé par </a:t>
            </a:r>
            <a:r>
              <a:rPr lang="fr-FR" b="1" dirty="0">
                <a:solidFill>
                  <a:srgbClr val="FF0000"/>
                </a:solidFill>
              </a:rPr>
              <a:t>Nokia</a:t>
            </a:r>
          </a:p>
          <a:p>
            <a:pPr lvl="0"/>
            <a:r>
              <a:rPr lang="fr-FR" b="1" dirty="0">
                <a:solidFill>
                  <a:srgbClr val="FF0000"/>
                </a:solidFill>
              </a:rPr>
              <a:t>MeeGo</a:t>
            </a:r>
            <a:r>
              <a:rPr lang="fr-FR" dirty="0"/>
              <a:t>, développé par Nokia et Intel (noyau Linux)</a:t>
            </a:r>
          </a:p>
          <a:p>
            <a:pPr lvl="0"/>
            <a:r>
              <a:rPr lang="fr-FR" b="1" dirty="0">
                <a:solidFill>
                  <a:srgbClr val="FF0000"/>
                </a:solidFill>
              </a:rPr>
              <a:t>Palm OS</a:t>
            </a:r>
            <a:r>
              <a:rPr lang="fr-FR" dirty="0"/>
              <a:t>, développé par </a:t>
            </a:r>
            <a:r>
              <a:rPr lang="fr-FR" b="1" dirty="0">
                <a:solidFill>
                  <a:srgbClr val="FF0000"/>
                </a:solidFill>
              </a:rPr>
              <a:t>Palm</a:t>
            </a:r>
          </a:p>
          <a:p>
            <a:pPr lvl="0"/>
            <a:r>
              <a:rPr lang="fr-FR" b="1" dirty="0">
                <a:solidFill>
                  <a:srgbClr val="FF0000"/>
                </a:solidFill>
              </a:rPr>
              <a:t>Bada</a:t>
            </a:r>
            <a:r>
              <a:rPr lang="fr-FR" dirty="0"/>
              <a:t>, développé par </a:t>
            </a:r>
            <a:r>
              <a:rPr lang="fr-FR" b="1" dirty="0">
                <a:solidFill>
                  <a:srgbClr val="FF0000"/>
                </a:solidFill>
              </a:rPr>
              <a:t>Samsung</a:t>
            </a:r>
          </a:p>
          <a:p>
            <a:pPr lvl="0"/>
            <a:r>
              <a:rPr lang="fr-FR" b="1" dirty="0" smtClean="0">
                <a:solidFill>
                  <a:srgbClr val="FF0000"/>
                </a:solidFill>
              </a:rPr>
              <a:t>Tango OS</a:t>
            </a:r>
            <a:r>
              <a:rPr lang="fr-FR" dirty="0" smtClean="0"/>
              <a:t>, prochaine </a:t>
            </a:r>
            <a:r>
              <a:rPr lang="fr-FR" dirty="0"/>
              <a:t>génération de système d’exploration pour Smartphone par </a:t>
            </a:r>
            <a:r>
              <a:rPr lang="fr-FR" dirty="0" err="1"/>
              <a:t>Kerple</a:t>
            </a:r>
            <a:r>
              <a:rPr lang="fr-FR" dirty="0"/>
              <a:t> Computer (Linux)</a:t>
            </a:r>
          </a:p>
          <a:p>
            <a:pPr lvl="0"/>
            <a:r>
              <a:rPr lang="fr-FR" b="1" dirty="0">
                <a:solidFill>
                  <a:srgbClr val="FF0000"/>
                </a:solidFill>
              </a:rPr>
              <a:t>Tizen</a:t>
            </a:r>
            <a:r>
              <a:rPr lang="fr-FR" dirty="0"/>
              <a:t>, développé en partie par </a:t>
            </a:r>
            <a:r>
              <a:rPr lang="fr-FR" b="1" dirty="0">
                <a:solidFill>
                  <a:srgbClr val="FF0000"/>
                </a:solidFill>
              </a:rPr>
              <a:t>Samsung</a:t>
            </a:r>
            <a:r>
              <a:rPr lang="fr-FR" dirty="0"/>
              <a:t> (pour ne plus être dépendant à </a:t>
            </a:r>
            <a:r>
              <a:rPr lang="fr-FR" b="1" dirty="0">
                <a:solidFill>
                  <a:srgbClr val="FF0000"/>
                </a:solidFill>
              </a:rPr>
              <a:t>Android</a:t>
            </a:r>
            <a:r>
              <a:rPr lang="fr-FR" dirty="0"/>
              <a:t>, donc à </a:t>
            </a:r>
            <a:r>
              <a:rPr lang="fr-FR" b="1" dirty="0">
                <a:solidFill>
                  <a:srgbClr val="FF0000"/>
                </a:solidFill>
              </a:rPr>
              <a:t>Google</a:t>
            </a:r>
            <a:r>
              <a:rPr lang="fr-FR" dirty="0"/>
              <a:t>)</a:t>
            </a:r>
          </a:p>
          <a:p>
            <a:pPr lvl="0"/>
            <a:r>
              <a:rPr lang="fr-FR" b="1" dirty="0">
                <a:solidFill>
                  <a:srgbClr val="FF0000"/>
                </a:solidFill>
              </a:rPr>
              <a:t>Firefox OS</a:t>
            </a:r>
            <a:r>
              <a:rPr lang="fr-FR" dirty="0"/>
              <a:t>, développé par la </a:t>
            </a:r>
            <a:r>
              <a:rPr lang="fr-FR" b="1" dirty="0">
                <a:solidFill>
                  <a:srgbClr val="FF0000"/>
                </a:solidFill>
              </a:rPr>
              <a:t>Mozilla Foundation</a:t>
            </a:r>
          </a:p>
          <a:p>
            <a:pPr lvl="0"/>
            <a:r>
              <a:rPr lang="fr-FR" b="1" dirty="0">
                <a:solidFill>
                  <a:srgbClr val="FF0000"/>
                </a:solidFill>
              </a:rPr>
              <a:t>Ubuntu Touch</a:t>
            </a:r>
            <a:r>
              <a:rPr lang="fr-FR" dirty="0"/>
              <a:t>, développé par Canonical (noyau Linux)</a:t>
            </a:r>
          </a:p>
          <a:p>
            <a:pPr lvl="0"/>
            <a:r>
              <a:rPr lang="fr-FR" b="1" dirty="0">
                <a:solidFill>
                  <a:srgbClr val="FF0000"/>
                </a:solidFill>
              </a:rPr>
              <a:t>HP </a:t>
            </a:r>
            <a:r>
              <a:rPr lang="fr-FR" b="1" dirty="0" err="1" smtClean="0">
                <a:solidFill>
                  <a:srgbClr val="FF0000"/>
                </a:solidFill>
              </a:rPr>
              <a:t>WebOS</a:t>
            </a:r>
            <a:r>
              <a:rPr lang="fr-FR" dirty="0"/>
              <a:t>, développé par </a:t>
            </a:r>
            <a:r>
              <a:rPr lang="fr-FR" b="1" dirty="0">
                <a:solidFill>
                  <a:srgbClr val="FF0000"/>
                </a:solidFill>
              </a:rPr>
              <a:t>Palm</a:t>
            </a:r>
          </a:p>
          <a:p>
            <a:pPr lvl="0"/>
            <a:r>
              <a:rPr lang="fr-FR" b="1" dirty="0">
                <a:solidFill>
                  <a:srgbClr val="FF0000"/>
                </a:solidFill>
              </a:rPr>
              <a:t>GNU/Linux</a:t>
            </a:r>
            <a:r>
              <a:rPr lang="fr-FR" dirty="0"/>
              <a:t> (système d'exploitation open source/libre)</a:t>
            </a:r>
          </a:p>
          <a:p>
            <a:pPr lvl="0"/>
            <a:r>
              <a:rPr lang="fr-FR" b="1" dirty="0">
                <a:solidFill>
                  <a:srgbClr val="FF0000"/>
                </a:solidFill>
              </a:rPr>
              <a:t>Sailfish OS</a:t>
            </a:r>
            <a:r>
              <a:rPr lang="fr-FR" dirty="0"/>
              <a:t>, développé par </a:t>
            </a:r>
            <a:r>
              <a:rPr lang="fr-FR" b="1" dirty="0" smtClean="0">
                <a:solidFill>
                  <a:srgbClr val="FF0000"/>
                </a:solidFill>
              </a:rPr>
              <a:t>Jolla</a:t>
            </a:r>
            <a:r>
              <a:rPr lang="fr-FR" dirty="0" smtClean="0">
                <a:solidFill>
                  <a:srgbClr val="FF0000"/>
                </a:solidFill>
              </a:rPr>
              <a:t> </a:t>
            </a:r>
            <a:r>
              <a:rPr lang="fr-FR" dirty="0" smtClean="0"/>
              <a:t>Mer</a:t>
            </a:r>
            <a:endParaRPr lang="fr-FR" dirty="0"/>
          </a:p>
          <a:p>
            <a:pPr lvl="0"/>
            <a:r>
              <a:rPr lang="fr-FR" b="1" dirty="0">
                <a:solidFill>
                  <a:srgbClr val="FF0000"/>
                </a:solidFill>
              </a:rPr>
              <a:t>OpenMoko</a:t>
            </a:r>
          </a:p>
          <a:p>
            <a:pPr lvl="0"/>
            <a:r>
              <a:rPr lang="fr-FR" b="1" dirty="0" smtClean="0">
                <a:solidFill>
                  <a:srgbClr val="FF0000"/>
                </a:solidFill>
              </a:rPr>
              <a:t>QtMoko</a:t>
            </a:r>
            <a:endParaRPr lang="fr-FR" b="1" dirty="0">
              <a:solidFill>
                <a:srgbClr val="FF0000"/>
              </a:solidFill>
            </a:endParaRPr>
          </a:p>
        </p:txBody>
      </p:sp>
    </p:spTree>
    <p:extLst>
      <p:ext uri="{BB962C8B-B14F-4D97-AF65-F5344CB8AC3E}">
        <p14:creationId xmlns:p14="http://schemas.microsoft.com/office/powerpoint/2010/main" val="2210785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422612" y="0"/>
            <a:ext cx="4111325" cy="584775"/>
          </a:xfrm>
          <a:prstGeom prst="rect">
            <a:avLst/>
          </a:prstGeom>
          <a:noFill/>
          <a:ln w="9525">
            <a:noFill/>
            <a:miter lim="800000"/>
            <a:headEnd/>
            <a:tailEnd/>
          </a:ln>
          <a:effectLst/>
        </p:spPr>
        <p:txBody>
          <a:bodyPr vert="horz" wrap="none" lIns="593538" tIns="45720" rIns="593538" bIns="45720" numCol="1" anchor="ctr" anchorCtr="0" compatLnSpc="1">
            <a:prstTxWarp prst="textNoShape">
              <a:avLst/>
            </a:prstTxWarp>
            <a:spAutoFit/>
          </a:bodyPr>
          <a:lstStyle/>
          <a:p>
            <a:pPr lvl="0" algn="ctr" defTabSz="914400" eaLnBrk="1" hangingPunct="1">
              <a:buClrTx/>
              <a:buSzTx/>
            </a:pPr>
            <a:r>
              <a:rPr lang="fr-FR" sz="3200" b="1" i="1" dirty="0">
                <a:latin typeface="Algerian" pitchFamily="82" charset="0"/>
                <a:ea typeface="Calibri" pitchFamily="34" charset="0"/>
                <a:cs typeface="Arial" pitchFamily="34" charset="0"/>
              </a:rPr>
              <a:t>Développer avec Eclipse</a:t>
            </a:r>
            <a:endParaRPr kumimoji="0" lang="fr-FR" sz="3600" b="0" i="0" u="none" strike="noStrike" cap="none" normalizeH="0" baseline="0" dirty="0" smtClean="0">
              <a:ln>
                <a:noFill/>
              </a:ln>
              <a:effectLst/>
              <a:latin typeface="Algerian" pitchFamily="82" charset="0"/>
              <a:cs typeface="Arial"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052736"/>
            <a:ext cx="8568952"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Image 11" descr="logo univ"/>
          <p:cNvPicPr/>
          <p:nvPr/>
        </p:nvPicPr>
        <p:blipFill>
          <a:blip r:embed="rId4" cstate="print"/>
          <a:srcRect/>
          <a:stretch>
            <a:fillRect/>
          </a:stretch>
        </p:blipFill>
        <p:spPr bwMode="auto">
          <a:xfrm>
            <a:off x="0" y="0"/>
            <a:ext cx="921727" cy="888023"/>
          </a:xfrm>
          <a:prstGeom prst="rect">
            <a:avLst/>
          </a:prstGeom>
          <a:noFill/>
          <a:ln w="9525">
            <a:noFill/>
            <a:miter lim="800000"/>
            <a:headEnd/>
            <a:tailEnd/>
          </a:ln>
        </p:spPr>
      </p:pic>
    </p:spTree>
    <p:extLst>
      <p:ext uri="{BB962C8B-B14F-4D97-AF65-F5344CB8AC3E}">
        <p14:creationId xmlns:p14="http://schemas.microsoft.com/office/powerpoint/2010/main" val="20884561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422612" y="0"/>
            <a:ext cx="4111325" cy="584775"/>
          </a:xfrm>
          <a:prstGeom prst="rect">
            <a:avLst/>
          </a:prstGeom>
          <a:noFill/>
          <a:ln w="9525">
            <a:noFill/>
            <a:miter lim="800000"/>
            <a:headEnd/>
            <a:tailEnd/>
          </a:ln>
          <a:effectLst/>
        </p:spPr>
        <p:txBody>
          <a:bodyPr vert="horz" wrap="none" lIns="593538" tIns="45720" rIns="593538" bIns="45720" numCol="1" anchor="ctr" anchorCtr="0" compatLnSpc="1">
            <a:prstTxWarp prst="textNoShape">
              <a:avLst/>
            </a:prstTxWarp>
            <a:spAutoFit/>
          </a:bodyPr>
          <a:lstStyle/>
          <a:p>
            <a:pPr lvl="0" algn="ctr" defTabSz="914400" eaLnBrk="1" hangingPunct="1">
              <a:buClrTx/>
              <a:buSzTx/>
            </a:pPr>
            <a:r>
              <a:rPr lang="fr-FR" sz="3200" b="1" i="1" dirty="0">
                <a:latin typeface="Algerian" pitchFamily="82" charset="0"/>
                <a:ea typeface="Calibri" pitchFamily="34" charset="0"/>
                <a:cs typeface="Arial" pitchFamily="34" charset="0"/>
              </a:rPr>
              <a:t>Développer avec Eclipse</a:t>
            </a:r>
            <a:endParaRPr kumimoji="0" lang="fr-FR" sz="3600" b="0" i="0" u="none" strike="noStrike" cap="none" normalizeH="0" baseline="0" dirty="0" smtClean="0">
              <a:ln>
                <a:noFill/>
              </a:ln>
              <a:effectLst/>
              <a:latin typeface="Algerian" pitchFamily="82" charset="0"/>
              <a:cs typeface="Arial" pitchFamily="34"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980728"/>
            <a:ext cx="8496944"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Image 4" descr="logo univ"/>
          <p:cNvPicPr/>
          <p:nvPr/>
        </p:nvPicPr>
        <p:blipFill>
          <a:blip r:embed="rId4" cstate="print"/>
          <a:srcRect/>
          <a:stretch>
            <a:fillRect/>
          </a:stretch>
        </p:blipFill>
        <p:spPr bwMode="auto">
          <a:xfrm>
            <a:off x="35496" y="-27384"/>
            <a:ext cx="921727" cy="888023"/>
          </a:xfrm>
          <a:prstGeom prst="rect">
            <a:avLst/>
          </a:prstGeom>
          <a:noFill/>
          <a:ln w="9525">
            <a:noFill/>
            <a:miter lim="800000"/>
            <a:headEnd/>
            <a:tailEnd/>
          </a:ln>
        </p:spPr>
      </p:pic>
    </p:spTree>
    <p:extLst>
      <p:ext uri="{BB962C8B-B14F-4D97-AF65-F5344CB8AC3E}">
        <p14:creationId xmlns:p14="http://schemas.microsoft.com/office/powerpoint/2010/main" val="416878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422612" y="0"/>
            <a:ext cx="4111325" cy="584775"/>
          </a:xfrm>
          <a:prstGeom prst="rect">
            <a:avLst/>
          </a:prstGeom>
          <a:noFill/>
          <a:ln w="9525">
            <a:noFill/>
            <a:miter lim="800000"/>
            <a:headEnd/>
            <a:tailEnd/>
          </a:ln>
          <a:effectLst/>
        </p:spPr>
        <p:txBody>
          <a:bodyPr vert="horz" wrap="none" lIns="593538" tIns="45720" rIns="593538" bIns="45720" numCol="1" anchor="ctr" anchorCtr="0" compatLnSpc="1">
            <a:prstTxWarp prst="textNoShape">
              <a:avLst/>
            </a:prstTxWarp>
            <a:spAutoFit/>
          </a:bodyPr>
          <a:lstStyle/>
          <a:p>
            <a:pPr lvl="0" algn="ctr" defTabSz="914400" eaLnBrk="1" hangingPunct="1">
              <a:buClrTx/>
              <a:buSzTx/>
            </a:pPr>
            <a:r>
              <a:rPr lang="fr-FR" sz="3200" b="1" i="1" dirty="0">
                <a:latin typeface="Algerian" pitchFamily="82" charset="0"/>
                <a:ea typeface="Calibri" pitchFamily="34" charset="0"/>
                <a:cs typeface="Arial" pitchFamily="34" charset="0"/>
              </a:rPr>
              <a:t>Développer avec Eclipse</a:t>
            </a:r>
            <a:endParaRPr kumimoji="0" lang="fr-FR" sz="3600" b="0" i="0" u="none" strike="noStrike" cap="none" normalizeH="0" baseline="0" dirty="0" smtClean="0">
              <a:ln>
                <a:noFill/>
              </a:ln>
              <a:effectLst/>
              <a:latin typeface="Algerian" pitchFamily="82" charset="0"/>
              <a:cs typeface="Arial" pitchFamily="34" charset="0"/>
            </a:endParaRPr>
          </a:p>
        </p:txBody>
      </p:sp>
      <p:pic>
        <p:nvPicPr>
          <p:cNvPr id="5" name="Image 4" descr="logo univ"/>
          <p:cNvPicPr/>
          <p:nvPr/>
        </p:nvPicPr>
        <p:blipFill>
          <a:blip r:embed="rId3" cstate="print"/>
          <a:srcRect/>
          <a:stretch>
            <a:fillRect/>
          </a:stretch>
        </p:blipFill>
        <p:spPr bwMode="auto">
          <a:xfrm>
            <a:off x="35496" y="-27384"/>
            <a:ext cx="921727" cy="888023"/>
          </a:xfrm>
          <a:prstGeom prst="rect">
            <a:avLst/>
          </a:prstGeom>
          <a:noFill/>
          <a:ln w="9525">
            <a:noFill/>
            <a:miter lim="800000"/>
            <a:headEnd/>
            <a:tailEnd/>
          </a:ln>
        </p:spPr>
      </p:pic>
      <p:pic>
        <p:nvPicPr>
          <p:cNvPr id="2" name="Image 1"/>
          <p:cNvPicPr>
            <a:picLocks noChangeAspect="1"/>
          </p:cNvPicPr>
          <p:nvPr/>
        </p:nvPicPr>
        <p:blipFill>
          <a:blip r:embed="rId4"/>
          <a:stretch>
            <a:fillRect/>
          </a:stretch>
        </p:blipFill>
        <p:spPr>
          <a:xfrm>
            <a:off x="251520" y="1124744"/>
            <a:ext cx="8537362" cy="5472608"/>
          </a:xfrm>
          <a:prstGeom prst="rect">
            <a:avLst/>
          </a:prstGeom>
        </p:spPr>
      </p:pic>
    </p:spTree>
    <p:extLst>
      <p:ext uri="{BB962C8B-B14F-4D97-AF65-F5344CB8AC3E}">
        <p14:creationId xmlns:p14="http://schemas.microsoft.com/office/powerpoint/2010/main" val="35800632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422612" y="0"/>
            <a:ext cx="4111325" cy="584775"/>
          </a:xfrm>
          <a:prstGeom prst="rect">
            <a:avLst/>
          </a:prstGeom>
          <a:noFill/>
          <a:ln w="9525">
            <a:noFill/>
            <a:miter lim="800000"/>
            <a:headEnd/>
            <a:tailEnd/>
          </a:ln>
          <a:effectLst/>
        </p:spPr>
        <p:txBody>
          <a:bodyPr vert="horz" wrap="none" lIns="593538" tIns="45720" rIns="593538" bIns="45720" numCol="1" anchor="ctr" anchorCtr="0" compatLnSpc="1">
            <a:prstTxWarp prst="textNoShape">
              <a:avLst/>
            </a:prstTxWarp>
            <a:spAutoFit/>
          </a:bodyPr>
          <a:lstStyle/>
          <a:p>
            <a:pPr lvl="0" algn="ctr" defTabSz="914400" eaLnBrk="1" hangingPunct="1">
              <a:buClrTx/>
              <a:buSzTx/>
            </a:pPr>
            <a:r>
              <a:rPr lang="fr-FR" sz="3200" b="1" i="1" dirty="0">
                <a:latin typeface="Algerian" pitchFamily="82" charset="0"/>
                <a:ea typeface="Calibri" pitchFamily="34" charset="0"/>
                <a:cs typeface="Arial" pitchFamily="34" charset="0"/>
              </a:rPr>
              <a:t>Développer avec Eclipse</a:t>
            </a:r>
            <a:endParaRPr kumimoji="0" lang="fr-FR" sz="3600" b="0" i="0" u="none" strike="noStrike" cap="none" normalizeH="0" baseline="0" dirty="0" smtClean="0">
              <a:ln>
                <a:noFill/>
              </a:ln>
              <a:effectLst/>
              <a:latin typeface="Algerian" pitchFamily="82" charset="0"/>
              <a:cs typeface="Arial" pitchFamily="34" charset="0"/>
            </a:endParaRPr>
          </a:p>
        </p:txBody>
      </p:sp>
      <p:pic>
        <p:nvPicPr>
          <p:cNvPr id="5" name="Image 4" descr="logo univ"/>
          <p:cNvPicPr/>
          <p:nvPr/>
        </p:nvPicPr>
        <p:blipFill>
          <a:blip r:embed="rId3" cstate="print"/>
          <a:srcRect/>
          <a:stretch>
            <a:fillRect/>
          </a:stretch>
        </p:blipFill>
        <p:spPr bwMode="auto">
          <a:xfrm>
            <a:off x="35496" y="-27384"/>
            <a:ext cx="921727" cy="888023"/>
          </a:xfrm>
          <a:prstGeom prst="rect">
            <a:avLst/>
          </a:prstGeom>
          <a:noFill/>
          <a:ln w="9525">
            <a:noFill/>
            <a:miter lim="800000"/>
            <a:headEnd/>
            <a:tailEnd/>
          </a:ln>
        </p:spPr>
      </p:pic>
      <p:pic>
        <p:nvPicPr>
          <p:cNvPr id="3" name="Image 2"/>
          <p:cNvPicPr>
            <a:picLocks noChangeAspect="1"/>
          </p:cNvPicPr>
          <p:nvPr/>
        </p:nvPicPr>
        <p:blipFill>
          <a:blip r:embed="rId4"/>
          <a:stretch>
            <a:fillRect/>
          </a:stretch>
        </p:blipFill>
        <p:spPr>
          <a:xfrm>
            <a:off x="0" y="860639"/>
            <a:ext cx="8388424" cy="5736713"/>
          </a:xfrm>
          <a:prstGeom prst="rect">
            <a:avLst/>
          </a:prstGeom>
        </p:spPr>
      </p:pic>
    </p:spTree>
    <p:extLst>
      <p:ext uri="{BB962C8B-B14F-4D97-AF65-F5344CB8AC3E}">
        <p14:creationId xmlns:p14="http://schemas.microsoft.com/office/powerpoint/2010/main" val="40340616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17</a:t>
            </a:fld>
            <a:endParaRPr kumimoji="0" lang="en-US"/>
          </a:p>
        </p:txBody>
      </p:sp>
      <p:sp>
        <p:nvSpPr>
          <p:cNvPr id="2" name="Title 1"/>
          <p:cNvSpPr>
            <a:spLocks noGrp="1"/>
          </p:cNvSpPr>
          <p:nvPr>
            <p:ph type="title"/>
          </p:nvPr>
        </p:nvSpPr>
        <p:spPr>
          <a:xfrm>
            <a:off x="774192" y="567246"/>
            <a:ext cx="7467600" cy="444690"/>
          </a:xfrm>
        </p:spPr>
        <p:txBody>
          <a:bodyPr>
            <a:normAutofit fontScale="90000"/>
          </a:bodyPr>
          <a:lstStyle/>
          <a:p>
            <a:pPr algn="ctr"/>
            <a:r>
              <a:rPr lang="fr-FR" dirty="0" smtClean="0"/>
              <a:t>Historique</a:t>
            </a:r>
            <a:endParaRPr lang="fr-FR" dirty="0"/>
          </a:p>
        </p:txBody>
      </p:sp>
      <p:sp>
        <p:nvSpPr>
          <p:cNvPr id="8" name="Rectangle 1"/>
          <p:cNvSpPr>
            <a:spLocks noChangeArrowheads="1"/>
          </p:cNvSpPr>
          <p:nvPr/>
        </p:nvSpPr>
        <p:spPr bwMode="auto">
          <a:xfrm>
            <a:off x="3162300" y="1793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7" name="Picture 3" descr="http://chart.googleapis.com/chart?chs=500x250&amp;cht=p&amp;chco=c4df9b%2C6fad0c&amp;chf=bg%2Cs%2C00000000&amp;chd=t%3A2.2%2C28.5%2C0.1%2C20.6%2C48.6&amp;chl=Froyo%7CGingerbread%7CHoneycomb%7CIce%20Cream%20Sandwich%7CJelly%20Be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2422" y="4058103"/>
            <a:ext cx="4762500" cy="2381250"/>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4"/>
          <a:stretch>
            <a:fillRect/>
          </a:stretch>
        </p:blipFill>
        <p:spPr>
          <a:xfrm>
            <a:off x="449593" y="1000565"/>
            <a:ext cx="8514895" cy="5244660"/>
          </a:xfrm>
          <a:prstGeom prst="rect">
            <a:avLst/>
          </a:prstGeom>
        </p:spPr>
      </p:pic>
    </p:spTree>
    <p:extLst>
      <p:ext uri="{BB962C8B-B14F-4D97-AF65-F5344CB8AC3E}">
        <p14:creationId xmlns:p14="http://schemas.microsoft.com/office/powerpoint/2010/main" val="2975558193"/>
      </p:ext>
    </p:extLst>
  </p:cSld>
  <p:clrMapOvr>
    <a:masterClrMapping/>
  </p:clrMapOvr>
  <mc:AlternateContent xmlns:mc="http://schemas.openxmlformats.org/markup-compatibility/2006" xmlns:p14="http://schemas.microsoft.com/office/powerpoint/2010/main">
    <mc:Choice Requires="p14">
      <p:transition>
        <p14:prism isContent="1"/>
      </p:transition>
    </mc:Choice>
    <mc:Fallback xmlns="">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18</a:t>
            </a:fld>
            <a:endParaRPr kumimoji="0" lang="en-US"/>
          </a:p>
        </p:txBody>
      </p:sp>
      <p:sp>
        <p:nvSpPr>
          <p:cNvPr id="2" name="Title 1"/>
          <p:cNvSpPr>
            <a:spLocks noGrp="1"/>
          </p:cNvSpPr>
          <p:nvPr>
            <p:ph type="title"/>
          </p:nvPr>
        </p:nvSpPr>
        <p:spPr>
          <a:xfrm>
            <a:off x="774192" y="567246"/>
            <a:ext cx="7467600" cy="444690"/>
          </a:xfrm>
        </p:spPr>
        <p:txBody>
          <a:bodyPr>
            <a:normAutofit fontScale="90000"/>
          </a:bodyPr>
          <a:lstStyle/>
          <a:p>
            <a:pPr algn="ctr"/>
            <a:r>
              <a:rPr lang="fr-FR" dirty="0" smtClean="0"/>
              <a:t>Historique</a:t>
            </a:r>
            <a:endParaRPr lang="fr-FR" dirty="0"/>
          </a:p>
        </p:txBody>
      </p:sp>
      <p:sp>
        <p:nvSpPr>
          <p:cNvPr id="8" name="Rectangle 1"/>
          <p:cNvSpPr>
            <a:spLocks noChangeArrowheads="1"/>
          </p:cNvSpPr>
          <p:nvPr/>
        </p:nvSpPr>
        <p:spPr bwMode="auto">
          <a:xfrm>
            <a:off x="3162300" y="17938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itchFamily="34" charset="0"/>
                <a:cs typeface="Arial" pitchFamily="34" charset="0"/>
              </a:rPr>
              <a:t/>
            </a:r>
            <a:br>
              <a:rPr kumimoji="0" lang="fr-FR" altLang="fr-FR" sz="1800" b="0" i="0" u="none" strike="noStrike" cap="none" normalizeH="0" baseline="0" smtClean="0">
                <a:ln>
                  <a:noFill/>
                </a:ln>
                <a:solidFill>
                  <a:schemeClr val="tx1"/>
                </a:solidFill>
                <a:effectLst/>
                <a:latin typeface="Arial" pitchFamily="34" charset="0"/>
                <a:cs typeface="Arial" pitchFamily="34" charset="0"/>
              </a:rPr>
            </a:br>
            <a:endParaRPr kumimoji="0" lang="fr-FR" alt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7" name="Picture 3" descr="http://chart.googleapis.com/chart?chs=500x250&amp;cht=p&amp;chco=c4df9b%2C6fad0c&amp;chf=bg%2Cs%2C00000000&amp;chd=t%3A2.2%2C28.5%2C0.1%2C20.6%2C48.6&amp;chl=Froyo%7CGingerbread%7CHoneycomb%7CIce%20Cream%20Sandwich%7CJelly%20Be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2422" y="4058103"/>
            <a:ext cx="4762500" cy="2381250"/>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p:cNvSpPr>
            <a:spLocks noGrp="1"/>
          </p:cNvSpPr>
          <p:nvPr>
            <p:ph idx="1"/>
          </p:nvPr>
        </p:nvSpPr>
        <p:spPr/>
        <p:txBody>
          <a:bodyPr/>
          <a:lstStyle/>
          <a:p>
            <a:endParaRPr lang="fr-FR" dirty="0"/>
          </a:p>
        </p:txBody>
      </p:sp>
      <p:pic>
        <p:nvPicPr>
          <p:cNvPr id="6" name="Image 5"/>
          <p:cNvPicPr>
            <a:picLocks noChangeAspect="1"/>
          </p:cNvPicPr>
          <p:nvPr/>
        </p:nvPicPr>
        <p:blipFill>
          <a:blip r:embed="rId4"/>
          <a:stretch>
            <a:fillRect/>
          </a:stretch>
        </p:blipFill>
        <p:spPr>
          <a:xfrm>
            <a:off x="21780" y="190067"/>
            <a:ext cx="4388321" cy="6250713"/>
          </a:xfrm>
          <a:prstGeom prst="rect">
            <a:avLst/>
          </a:prstGeom>
        </p:spPr>
      </p:pic>
      <p:pic>
        <p:nvPicPr>
          <p:cNvPr id="7" name="Image 6"/>
          <p:cNvPicPr>
            <a:picLocks noChangeAspect="1"/>
          </p:cNvPicPr>
          <p:nvPr/>
        </p:nvPicPr>
        <p:blipFill>
          <a:blip r:embed="rId5"/>
          <a:stretch>
            <a:fillRect/>
          </a:stretch>
        </p:blipFill>
        <p:spPr>
          <a:xfrm>
            <a:off x="4408778" y="190068"/>
            <a:ext cx="4585425" cy="6249286"/>
          </a:xfrm>
          <a:prstGeom prst="rect">
            <a:avLst/>
          </a:prstGeom>
        </p:spPr>
      </p:pic>
    </p:spTree>
    <p:extLst>
      <p:ext uri="{BB962C8B-B14F-4D97-AF65-F5344CB8AC3E}">
        <p14:creationId xmlns:p14="http://schemas.microsoft.com/office/powerpoint/2010/main" val="2297157452"/>
      </p:ext>
    </p:extLst>
  </p:cSld>
  <p:clrMapOvr>
    <a:masterClrMapping/>
  </p:clrMapOvr>
  <mc:AlternateContent xmlns:mc="http://schemas.openxmlformats.org/markup-compatibility/2006" xmlns:p14="http://schemas.microsoft.com/office/powerpoint/2010/main">
    <mc:Choice Requires="p14">
      <p:transition>
        <p14:prism isContent="1"/>
      </p:transition>
    </mc:Choice>
    <mc:Fallback xmlns="">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85852" y="928670"/>
            <a:ext cx="5643602" cy="857256"/>
          </a:xfrm>
        </p:spPr>
        <p:style>
          <a:lnRef idx="1">
            <a:schemeClr val="dk1"/>
          </a:lnRef>
          <a:fillRef idx="2">
            <a:schemeClr val="dk1"/>
          </a:fillRef>
          <a:effectRef idx="1">
            <a:schemeClr val="dk1"/>
          </a:effectRef>
          <a:fontRef idx="minor">
            <a:schemeClr val="dk1"/>
          </a:fontRef>
        </p:style>
        <p:txBody>
          <a:bodyPr/>
          <a:lstStyle/>
          <a:p>
            <a:pPr algn="ctr"/>
            <a:r>
              <a:rPr lang="fr-FR" sz="2400" dirty="0" smtClean="0">
                <a:solidFill>
                  <a:schemeClr val="tx1"/>
                </a:solidFill>
                <a:latin typeface="+mj-lt"/>
              </a:rPr>
              <a:t>Les Versions d’ Android</a:t>
            </a:r>
            <a:endParaRPr lang="fr-FR" sz="2400" dirty="0">
              <a:solidFill>
                <a:schemeClr val="tx1"/>
              </a:solidFill>
              <a:latin typeface="+mj-lt"/>
            </a:endParaRPr>
          </a:p>
        </p:txBody>
      </p:sp>
      <p:sp>
        <p:nvSpPr>
          <p:cNvPr id="10" name="Rectangle 1"/>
          <p:cNvSpPr>
            <a:spLocks noChangeArrowheads="1"/>
          </p:cNvSpPr>
          <p:nvPr/>
        </p:nvSpPr>
        <p:spPr bwMode="auto">
          <a:xfrm>
            <a:off x="357158" y="0"/>
            <a:ext cx="8120436" cy="584775"/>
          </a:xfrm>
          <a:prstGeom prst="rect">
            <a:avLst/>
          </a:prstGeom>
          <a:noFill/>
          <a:ln w="9525">
            <a:noFill/>
            <a:miter lim="800000"/>
            <a:headEnd/>
            <a:tailEnd/>
          </a:ln>
          <a:effectLst/>
        </p:spPr>
        <p:txBody>
          <a:bodyPr vert="horz" wrap="none" lIns="593538" tIns="45720" rIns="593538"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fr-FR" sz="3200" b="1" i="1" dirty="0" smtClean="0">
                <a:latin typeface="Algerian" pitchFamily="82" charset="0"/>
                <a:cs typeface="Arial" pitchFamily="34" charset="0"/>
              </a:rPr>
              <a:t>Téléchargement &amp; Installation</a:t>
            </a:r>
            <a:endParaRPr kumimoji="0" lang="fr-FR" sz="3600" b="0" i="0" u="none" strike="noStrike" cap="none" normalizeH="0" baseline="0" dirty="0" smtClean="0">
              <a:ln>
                <a:noFill/>
              </a:ln>
              <a:effectLst/>
              <a:latin typeface="Algerian" pitchFamily="82" charset="0"/>
              <a:cs typeface="Arial" pitchFamily="34" charset="0"/>
            </a:endParaRPr>
          </a:p>
        </p:txBody>
      </p:sp>
      <p:pic>
        <p:nvPicPr>
          <p:cNvPr id="6" name="Image 5"/>
          <p:cNvPicPr>
            <a:picLocks noChangeAspect="1"/>
          </p:cNvPicPr>
          <p:nvPr/>
        </p:nvPicPr>
        <p:blipFill>
          <a:blip r:embed="rId3"/>
          <a:stretch>
            <a:fillRect/>
          </a:stretch>
        </p:blipFill>
        <p:spPr>
          <a:xfrm>
            <a:off x="135888" y="2129820"/>
            <a:ext cx="8562975" cy="4467531"/>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Box 14"/>
          <p:cNvSpPr txBox="1">
            <a:spLocks noChangeArrowheads="1"/>
          </p:cNvSpPr>
          <p:nvPr/>
        </p:nvSpPr>
        <p:spPr bwMode="auto">
          <a:xfrm>
            <a:off x="1357290" y="428604"/>
            <a:ext cx="6361364" cy="1200329"/>
          </a:xfrm>
          <a:prstGeom prst="rect">
            <a:avLst/>
          </a:prstGeom>
          <a:noFill/>
          <a:ln w="9525">
            <a:noFill/>
            <a:miter lim="800000"/>
            <a:headEnd/>
            <a:tailEnd/>
          </a:ln>
          <a:effectLst/>
        </p:spPr>
        <p:txBody>
          <a:bodyPr wrap="square">
            <a:spAutoFit/>
          </a:bodyPr>
          <a:lstStyle/>
          <a:p>
            <a:pPr eaLnBrk="0" hangingPunct="0"/>
            <a:r>
              <a:rPr lang="fr-FR" sz="2400" dirty="0" smtClean="0"/>
              <a:t>    niversité     bn     haldoun –    iaret –</a:t>
            </a:r>
          </a:p>
          <a:p>
            <a:pPr algn="ctr" eaLnBrk="0" hangingPunct="0"/>
            <a:endParaRPr lang="fr-FR" sz="2400" b="1" i="1" dirty="0">
              <a:effectLst>
                <a:outerShdw blurRad="38100" dist="38100" dir="2700000" algn="tl">
                  <a:srgbClr val="C0C0C0"/>
                </a:outerShdw>
              </a:effectLst>
              <a:latin typeface="Times New Roman" pitchFamily="18" charset="0"/>
              <a:cs typeface="Times New Roman" pitchFamily="18" charset="0"/>
            </a:endParaRPr>
          </a:p>
          <a:p>
            <a:pPr algn="ctr" eaLnBrk="0" hangingPunct="0"/>
            <a:r>
              <a:rPr lang="fr-FR" sz="2400" b="1" i="1" dirty="0" smtClean="0">
                <a:effectLst>
                  <a:outerShdw blurRad="38100" dist="38100" dir="2700000" algn="tl">
                    <a:srgbClr val="C0C0C0"/>
                  </a:outerShdw>
                </a:effectLst>
                <a:latin typeface="Times New Roman" pitchFamily="18" charset="0"/>
                <a:cs typeface="Times New Roman" pitchFamily="18" charset="0"/>
              </a:rPr>
              <a:t>(U.I.K.T)</a:t>
            </a:r>
            <a:endParaRPr lang="fr-FR" sz="2400" b="1" i="1" dirty="0">
              <a:effectLst>
                <a:outerShdw blurRad="38100" dist="38100" dir="2700000" algn="tl">
                  <a:srgbClr val="C0C0C0"/>
                </a:outerShdw>
              </a:effectLst>
              <a:latin typeface="Times New Roman" pitchFamily="18" charset="0"/>
              <a:cs typeface="Times New Roman" pitchFamily="18" charset="0"/>
            </a:endParaRPr>
          </a:p>
        </p:txBody>
      </p:sp>
      <p:sp>
        <p:nvSpPr>
          <p:cNvPr id="26" name="Rectangle 25"/>
          <p:cNvSpPr/>
          <p:nvPr/>
        </p:nvSpPr>
        <p:spPr>
          <a:xfrm>
            <a:off x="1285852" y="214290"/>
            <a:ext cx="573217" cy="769441"/>
          </a:xfrm>
          <a:prstGeom prst="rect">
            <a:avLst/>
          </a:prstGeom>
          <a:noFill/>
        </p:spPr>
        <p:txBody>
          <a:bodyPr wrap="square" lIns="91440" tIns="45720" rIns="91440" bIns="45720">
            <a:spAutoFit/>
          </a:bodyPr>
          <a:lstStyle/>
          <a:p>
            <a:pPr algn="ctr"/>
            <a:r>
              <a:rPr lang="fr-FR" sz="44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U</a:t>
            </a:r>
            <a:endParaRPr lang="fr-FR"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8" name="Rectangle 27"/>
          <p:cNvSpPr/>
          <p:nvPr/>
        </p:nvSpPr>
        <p:spPr>
          <a:xfrm>
            <a:off x="3643306" y="230667"/>
            <a:ext cx="500066" cy="769441"/>
          </a:xfrm>
          <a:prstGeom prst="rect">
            <a:avLst/>
          </a:prstGeom>
          <a:noFill/>
        </p:spPr>
        <p:txBody>
          <a:bodyPr wrap="square" lIns="91440" tIns="45720" rIns="91440" bIns="45720">
            <a:spAutoFit/>
          </a:bodyPr>
          <a:lstStyle/>
          <a:p>
            <a:pPr algn="ctr"/>
            <a:r>
              <a:rPr lang="fr-FR" sz="44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K</a:t>
            </a:r>
            <a:endParaRPr lang="fr-FR"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29" name="Rectangle 28"/>
          <p:cNvSpPr/>
          <p:nvPr/>
        </p:nvSpPr>
        <p:spPr>
          <a:xfrm>
            <a:off x="5282953" y="230667"/>
            <a:ext cx="574931" cy="769441"/>
          </a:xfrm>
          <a:prstGeom prst="rect">
            <a:avLst/>
          </a:prstGeom>
          <a:noFill/>
        </p:spPr>
        <p:txBody>
          <a:bodyPr wrap="square" lIns="91440" tIns="45720" rIns="91440" bIns="45720">
            <a:spAutoFit/>
          </a:bodyPr>
          <a:lstStyle/>
          <a:p>
            <a:pPr algn="ctr"/>
            <a:r>
              <a:rPr lang="fr-FR" sz="44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 </a:t>
            </a:r>
            <a:endParaRPr lang="fr-FR"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pSp>
        <p:nvGrpSpPr>
          <p:cNvPr id="2" name="Group 38"/>
          <p:cNvGrpSpPr>
            <a:grpSpLocks/>
          </p:cNvGrpSpPr>
          <p:nvPr/>
        </p:nvGrpSpPr>
        <p:grpSpPr bwMode="auto">
          <a:xfrm>
            <a:off x="3257550" y="2162166"/>
            <a:ext cx="2686050" cy="571500"/>
            <a:chOff x="2052" y="984"/>
            <a:chExt cx="1692" cy="360"/>
          </a:xfrm>
        </p:grpSpPr>
        <p:pic>
          <p:nvPicPr>
            <p:cNvPr id="35" name="Picture 18" descr="t"/>
            <p:cNvPicPr>
              <a:picLocks noChangeAspect="1" noChangeArrowheads="1" noCrop="1"/>
            </p:cNvPicPr>
            <p:nvPr/>
          </p:nvPicPr>
          <p:blipFill>
            <a:blip r:embed="rId3" cstate="print">
              <a:lum bright="-20000" contrast="40000"/>
            </a:blip>
            <a:srcRect/>
            <a:stretch>
              <a:fillRect/>
            </a:stretch>
          </p:blipFill>
          <p:spPr bwMode="auto">
            <a:xfrm>
              <a:off x="2052" y="984"/>
              <a:ext cx="360" cy="360"/>
            </a:xfrm>
            <a:prstGeom prst="rect">
              <a:avLst/>
            </a:prstGeom>
            <a:noFill/>
          </p:spPr>
        </p:pic>
        <p:pic>
          <p:nvPicPr>
            <p:cNvPr id="36" name="Picture 19" descr="e"/>
            <p:cNvPicPr>
              <a:picLocks noChangeAspect="1" noChangeArrowheads="1" noCrop="1"/>
            </p:cNvPicPr>
            <p:nvPr/>
          </p:nvPicPr>
          <p:blipFill>
            <a:blip r:embed="rId4" cstate="print">
              <a:lum bright="-20000" contrast="40000"/>
            </a:blip>
            <a:srcRect/>
            <a:stretch>
              <a:fillRect/>
            </a:stretch>
          </p:blipFill>
          <p:spPr bwMode="auto">
            <a:xfrm>
              <a:off x="2712" y="984"/>
              <a:ext cx="360" cy="360"/>
            </a:xfrm>
            <a:prstGeom prst="rect">
              <a:avLst/>
            </a:prstGeom>
            <a:noFill/>
          </p:spPr>
        </p:pic>
        <p:pic>
          <p:nvPicPr>
            <p:cNvPr id="38" name="Picture 20" descr="m"/>
            <p:cNvPicPr>
              <a:picLocks noChangeAspect="1" noChangeArrowheads="1" noCrop="1"/>
            </p:cNvPicPr>
            <p:nvPr/>
          </p:nvPicPr>
          <p:blipFill>
            <a:blip r:embed="rId5" cstate="print">
              <a:lum bright="-20000" contrast="40000"/>
            </a:blip>
            <a:srcRect/>
            <a:stretch>
              <a:fillRect/>
            </a:stretch>
          </p:blipFill>
          <p:spPr bwMode="auto">
            <a:xfrm>
              <a:off x="3048" y="984"/>
              <a:ext cx="360" cy="360"/>
            </a:xfrm>
            <a:prstGeom prst="rect">
              <a:avLst/>
            </a:prstGeom>
            <a:noFill/>
          </p:spPr>
        </p:pic>
        <p:pic>
          <p:nvPicPr>
            <p:cNvPr id="48" name="Picture 21" descr="e"/>
            <p:cNvPicPr>
              <a:picLocks noChangeAspect="1" noChangeArrowheads="1" noCrop="1"/>
            </p:cNvPicPr>
            <p:nvPr/>
          </p:nvPicPr>
          <p:blipFill>
            <a:blip r:embed="rId4" cstate="print">
              <a:lum bright="-20000" contrast="40000"/>
            </a:blip>
            <a:srcRect/>
            <a:stretch>
              <a:fillRect/>
            </a:stretch>
          </p:blipFill>
          <p:spPr bwMode="auto">
            <a:xfrm>
              <a:off x="3384" y="984"/>
              <a:ext cx="360" cy="360"/>
            </a:xfrm>
            <a:prstGeom prst="rect">
              <a:avLst/>
            </a:prstGeom>
            <a:noFill/>
          </p:spPr>
        </p:pic>
        <p:pic>
          <p:nvPicPr>
            <p:cNvPr id="49" name="Picture 22" descr="h"/>
            <p:cNvPicPr>
              <a:picLocks noChangeAspect="1" noChangeArrowheads="1" noCrop="1"/>
            </p:cNvPicPr>
            <p:nvPr/>
          </p:nvPicPr>
          <p:blipFill>
            <a:blip r:embed="rId6" cstate="print">
              <a:lum bright="-20000" contrast="40000"/>
            </a:blip>
            <a:srcRect/>
            <a:stretch>
              <a:fillRect/>
            </a:stretch>
          </p:blipFill>
          <p:spPr bwMode="auto">
            <a:xfrm>
              <a:off x="2376" y="984"/>
              <a:ext cx="360" cy="360"/>
            </a:xfrm>
            <a:prstGeom prst="rect">
              <a:avLst/>
            </a:prstGeom>
            <a:noFill/>
          </p:spPr>
        </p:pic>
      </p:grpSp>
      <p:sp>
        <p:nvSpPr>
          <p:cNvPr id="20" name="Rectangle 19"/>
          <p:cNvSpPr/>
          <p:nvPr/>
        </p:nvSpPr>
        <p:spPr>
          <a:xfrm>
            <a:off x="2928926" y="211287"/>
            <a:ext cx="573217" cy="769441"/>
          </a:xfrm>
          <a:prstGeom prst="rect">
            <a:avLst/>
          </a:prstGeom>
          <a:noFill/>
        </p:spPr>
        <p:txBody>
          <a:bodyPr wrap="square" lIns="91440" tIns="45720" rIns="91440" bIns="45720">
            <a:spAutoFit/>
          </a:bodyPr>
          <a:lstStyle/>
          <a:p>
            <a:pPr algn="ctr"/>
            <a:r>
              <a:rPr lang="fr-FR" sz="4400" b="1" i="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I</a:t>
            </a:r>
            <a:endParaRPr lang="fr-FR"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7" name="Image 16" descr="logo univ"/>
          <p:cNvPicPr/>
          <p:nvPr/>
        </p:nvPicPr>
        <p:blipFill>
          <a:blip r:embed="rId7" cstate="print"/>
          <a:srcRect/>
          <a:stretch>
            <a:fillRect/>
          </a:stretch>
        </p:blipFill>
        <p:spPr bwMode="auto">
          <a:xfrm>
            <a:off x="285720" y="285728"/>
            <a:ext cx="921727" cy="888023"/>
          </a:xfrm>
          <a:prstGeom prst="rect">
            <a:avLst/>
          </a:prstGeom>
          <a:noFill/>
          <a:ln w="9525">
            <a:noFill/>
            <a:miter lim="800000"/>
            <a:headEnd/>
            <a:tailEnd/>
          </a:ln>
        </p:spPr>
      </p:pic>
      <p:pic>
        <p:nvPicPr>
          <p:cNvPr id="18" name="Image 17" descr="logo univ"/>
          <p:cNvPicPr/>
          <p:nvPr/>
        </p:nvPicPr>
        <p:blipFill>
          <a:blip r:embed="rId7" cstate="print"/>
          <a:srcRect/>
          <a:stretch>
            <a:fillRect/>
          </a:stretch>
        </p:blipFill>
        <p:spPr bwMode="auto">
          <a:xfrm>
            <a:off x="6858016" y="285728"/>
            <a:ext cx="921727" cy="888023"/>
          </a:xfrm>
          <a:prstGeom prst="rect">
            <a:avLst/>
          </a:prstGeom>
          <a:noFill/>
          <a:ln w="9525">
            <a:noFill/>
            <a:miter lim="800000"/>
            <a:headEnd/>
            <a:tailEnd/>
          </a:ln>
        </p:spPr>
      </p:pic>
      <p:sp>
        <p:nvSpPr>
          <p:cNvPr id="23" name="Sous-titre 1"/>
          <p:cNvSpPr txBox="1">
            <a:spLocks/>
          </p:cNvSpPr>
          <p:nvPr/>
        </p:nvSpPr>
        <p:spPr>
          <a:xfrm>
            <a:off x="642910" y="5286388"/>
            <a:ext cx="8105554" cy="942972"/>
          </a:xfrm>
          <a:prstGeom prst="rect">
            <a:avLst/>
          </a:prstGeom>
        </p:spPr>
        <p:txBody>
          <a:bodyPr vert="horz" anchor="b">
            <a:noAutofit/>
          </a:bodyPr>
          <a:lstStyle/>
          <a:p>
            <a:pPr>
              <a:spcBef>
                <a:spcPts val="600"/>
              </a:spcBef>
              <a:buClr>
                <a:srgbClr val="4F81BD"/>
              </a:buClr>
              <a:buSzPct val="70000"/>
              <a:defRPr/>
            </a:pPr>
            <a:r>
              <a:rPr lang="fr-FR" sz="2000" b="1" dirty="0" smtClean="0">
                <a:solidFill>
                  <a:schemeClr val="accent1"/>
                </a:solidFill>
                <a:latin typeface="Times New Roman" pitchFamily="18" charset="0"/>
                <a:cs typeface="Times New Roman" pitchFamily="18" charset="0"/>
              </a:rPr>
              <a:t>Réalisé par : </a:t>
            </a:r>
          </a:p>
          <a:p>
            <a:pPr>
              <a:spcBef>
                <a:spcPts val="600"/>
              </a:spcBef>
              <a:buClr>
                <a:srgbClr val="4F81BD"/>
              </a:buClr>
              <a:buSzPct val="70000"/>
              <a:defRPr/>
            </a:pPr>
            <a:r>
              <a:rPr lang="fr-FR" sz="2000" b="1" dirty="0" smtClean="0">
                <a:solidFill>
                  <a:schemeClr val="accent1"/>
                </a:solidFill>
                <a:latin typeface="Times New Roman" pitchFamily="18" charset="0"/>
                <a:cs typeface="Times New Roman" pitchFamily="18" charset="0"/>
              </a:rPr>
              <a:t>          BOUALEM Adda (UIKT, TIARET) </a:t>
            </a:r>
            <a:endParaRPr lang="fr-FR" sz="2000" b="1" dirty="0">
              <a:solidFill>
                <a:schemeClr val="accent1"/>
              </a:solidFill>
              <a:latin typeface="Times New Roman" pitchFamily="18" charset="0"/>
              <a:cs typeface="Times New Roman" pitchFamily="18" charset="0"/>
            </a:endParaRPr>
          </a:p>
        </p:txBody>
      </p:sp>
      <p:sp>
        <p:nvSpPr>
          <p:cNvPr id="24" name="ZoneTexte 23"/>
          <p:cNvSpPr txBox="1"/>
          <p:nvPr/>
        </p:nvSpPr>
        <p:spPr>
          <a:xfrm>
            <a:off x="2124305" y="6286520"/>
            <a:ext cx="2773195" cy="369332"/>
          </a:xfrm>
          <a:prstGeom prst="rect">
            <a:avLst/>
          </a:prstGeom>
          <a:noFill/>
        </p:spPr>
        <p:txBody>
          <a:bodyPr wrap="none" rtlCol="0">
            <a:spAutoFit/>
          </a:bodyPr>
          <a:lstStyle/>
          <a:p>
            <a:pPr algn="ctr"/>
            <a:r>
              <a:rPr lang="en-US" b="1" dirty="0" smtClean="0">
                <a:solidFill>
                  <a:schemeClr val="accent1"/>
                </a:solidFill>
                <a:latin typeface="Times New Roman" pitchFamily="18" charset="0"/>
                <a:cs typeface="Times New Roman" pitchFamily="18" charset="0"/>
              </a:rPr>
              <a:t>2022, 2023      Semester VI</a:t>
            </a:r>
            <a:endParaRPr lang="fr-FR" b="1" dirty="0">
              <a:solidFill>
                <a:schemeClr val="accent1"/>
              </a:solidFill>
              <a:latin typeface="Times New Roman" pitchFamily="18" charset="0"/>
              <a:cs typeface="Times New Roman" pitchFamily="18" charset="0"/>
            </a:endParaRPr>
          </a:p>
        </p:txBody>
      </p:sp>
      <p:pic>
        <p:nvPicPr>
          <p:cNvPr id="21" name="Picture 1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2844" y="3071810"/>
            <a:ext cx="871296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5"/>
          <p:cNvSpPr txBox="1">
            <a:spLocks noChangeArrowheads="1"/>
          </p:cNvSpPr>
          <p:nvPr/>
        </p:nvSpPr>
        <p:spPr bwMode="gray">
          <a:xfrm>
            <a:off x="345291" y="3494790"/>
            <a:ext cx="8403173" cy="1077218"/>
          </a:xfrm>
          <a:prstGeom prst="rect">
            <a:avLst/>
          </a:prstGeom>
          <a:noFill/>
          <a:ln w="9525">
            <a:noFill/>
            <a:miter lim="800000"/>
            <a:headEnd/>
            <a:tailEnd/>
          </a:ln>
          <a:effectLst/>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a:defRPr/>
            </a:pPr>
            <a:r>
              <a:rPr lang="fr-FR" sz="3200" kern="1400" cap="small" dirty="0" smtClean="0"/>
              <a:t>Module</a:t>
            </a:r>
            <a:r>
              <a:rPr lang="fr-FR" sz="3200" kern="1400" cap="small" dirty="0"/>
              <a:t>: </a:t>
            </a:r>
            <a:r>
              <a:rPr lang="fr-FR" sz="3200" kern="1400" cap="small" dirty="0" smtClean="0"/>
              <a:t>APPLICATIONS Mobile</a:t>
            </a:r>
          </a:p>
          <a:p>
            <a:pPr algn="ctr">
              <a:defRPr/>
            </a:pPr>
            <a:r>
              <a:rPr lang="fr-FR" sz="3200" kern="1400" cap="small" dirty="0" smtClean="0">
                <a:ln w="50800"/>
                <a:solidFill>
                  <a:schemeClr val="bg1">
                    <a:shade val="50000"/>
                  </a:schemeClr>
                </a:solidFill>
              </a:rPr>
              <a:t>3</a:t>
            </a:r>
            <a:r>
              <a:rPr lang="fr-FR" sz="3200" kern="1400" cap="small" baseline="30000" dirty="0" smtClean="0">
                <a:ln w="50800"/>
                <a:solidFill>
                  <a:schemeClr val="bg1">
                    <a:shade val="50000"/>
                  </a:schemeClr>
                </a:solidFill>
              </a:rPr>
              <a:t>ème</a:t>
            </a:r>
            <a:r>
              <a:rPr lang="fr-FR" sz="3200" kern="1400" cap="small" dirty="0" smtClean="0">
                <a:ln w="50800"/>
                <a:solidFill>
                  <a:schemeClr val="bg1">
                    <a:shade val="50000"/>
                  </a:schemeClr>
                </a:solidFill>
              </a:rPr>
              <a:t> Année Licence</a:t>
            </a:r>
            <a:endParaRPr lang="fr-FR" sz="3200" dirty="0">
              <a:ln w="50800"/>
              <a:solidFill>
                <a:schemeClr val="bg1">
                  <a:shade val="50000"/>
                </a:schemeClr>
              </a:solidFill>
            </a:endParaRPr>
          </a:p>
        </p:txBody>
      </p:sp>
      <p:sp>
        <p:nvSpPr>
          <p:cNvPr id="22" name="Rectangle 21"/>
          <p:cNvSpPr/>
          <p:nvPr/>
        </p:nvSpPr>
        <p:spPr>
          <a:xfrm>
            <a:off x="1285852" y="217293"/>
            <a:ext cx="573217" cy="769441"/>
          </a:xfrm>
          <a:prstGeom prst="rect">
            <a:avLst/>
          </a:prstGeom>
          <a:noFill/>
        </p:spPr>
        <p:txBody>
          <a:bodyPr wrap="square" lIns="91440" tIns="45720" rIns="91440" bIns="45720">
            <a:spAutoFit/>
          </a:bodyPr>
          <a:lstStyle/>
          <a:p>
            <a:pPr algn="ctr"/>
            <a:r>
              <a:rPr lang="fr-FR" sz="4400" b="1" i="1" cap="all" dirty="0" smtClean="0">
                <a:ln w="9000" cmpd="sng">
                  <a:solidFill>
                    <a:schemeClr val="accent4">
                      <a:shade val="50000"/>
                      <a:satMod val="120000"/>
                    </a:schemeClr>
                  </a:solidFill>
                  <a:prstDash val="solid"/>
                </a:ln>
                <a:solidFill>
                  <a:schemeClr val="accent1"/>
                </a:solidFill>
                <a:effectLst>
                  <a:reflection blurRad="12700" stA="28000" endPos="45000" dist="1000" dir="5400000" sy="-100000" algn="bl" rotWithShape="0"/>
                </a:effectLst>
                <a:latin typeface="Times New Roman" pitchFamily="18" charset="0"/>
                <a:cs typeface="Times New Roman" pitchFamily="18" charset="0"/>
              </a:rPr>
              <a:t>U</a:t>
            </a:r>
            <a:endParaRPr lang="fr-FR" sz="4400" b="1" cap="all" dirty="0">
              <a:ln w="9000" cmpd="sng">
                <a:solidFill>
                  <a:schemeClr val="accent4">
                    <a:shade val="50000"/>
                    <a:satMod val="120000"/>
                  </a:schemeClr>
                </a:solidFill>
                <a:prstDash val="solid"/>
              </a:ln>
              <a:solidFill>
                <a:schemeClr val="accent1"/>
              </a:solidFill>
              <a:effectLst>
                <a:reflection blurRad="12700" stA="28000" endPos="45000" dist="1000" dir="5400000" sy="-100000" algn="bl" rotWithShape="0"/>
              </a:effectLst>
            </a:endParaRPr>
          </a:p>
        </p:txBody>
      </p:sp>
      <p:sp>
        <p:nvSpPr>
          <p:cNvPr id="27" name="Rectangle 26"/>
          <p:cNvSpPr/>
          <p:nvPr/>
        </p:nvSpPr>
        <p:spPr>
          <a:xfrm>
            <a:off x="3643306" y="233670"/>
            <a:ext cx="500066" cy="769441"/>
          </a:xfrm>
          <a:prstGeom prst="rect">
            <a:avLst/>
          </a:prstGeom>
          <a:noFill/>
        </p:spPr>
        <p:txBody>
          <a:bodyPr wrap="square" lIns="91440" tIns="45720" rIns="91440" bIns="45720">
            <a:spAutoFit/>
          </a:bodyPr>
          <a:lstStyle/>
          <a:p>
            <a:pPr algn="ctr"/>
            <a:r>
              <a:rPr lang="fr-FR" sz="4400" b="1" i="1" cap="all" dirty="0" smtClean="0">
                <a:ln w="9000" cmpd="sng">
                  <a:solidFill>
                    <a:schemeClr val="accent4">
                      <a:shade val="50000"/>
                      <a:satMod val="120000"/>
                    </a:schemeClr>
                  </a:solidFill>
                  <a:prstDash val="solid"/>
                </a:ln>
                <a:solidFill>
                  <a:schemeClr val="accent1"/>
                </a:solidFill>
                <a:effectLst>
                  <a:reflection blurRad="12700" stA="28000" endPos="45000" dist="1000" dir="5400000" sy="-100000" algn="bl" rotWithShape="0"/>
                </a:effectLst>
                <a:latin typeface="Times New Roman" pitchFamily="18" charset="0"/>
                <a:cs typeface="Times New Roman" pitchFamily="18" charset="0"/>
              </a:rPr>
              <a:t>K</a:t>
            </a:r>
            <a:endParaRPr lang="fr-FR" sz="4400" b="1" cap="all" dirty="0">
              <a:ln w="9000" cmpd="sng">
                <a:solidFill>
                  <a:schemeClr val="accent4">
                    <a:shade val="50000"/>
                    <a:satMod val="120000"/>
                  </a:schemeClr>
                </a:solidFill>
                <a:prstDash val="solid"/>
              </a:ln>
              <a:solidFill>
                <a:schemeClr val="accent1"/>
              </a:solidFill>
              <a:effectLst>
                <a:reflection blurRad="12700" stA="28000" endPos="45000" dist="1000" dir="5400000" sy="-100000" algn="bl" rotWithShape="0"/>
              </a:effectLst>
            </a:endParaRPr>
          </a:p>
        </p:txBody>
      </p:sp>
      <p:sp>
        <p:nvSpPr>
          <p:cNvPr id="30" name="Rectangle 29"/>
          <p:cNvSpPr/>
          <p:nvPr/>
        </p:nvSpPr>
        <p:spPr>
          <a:xfrm>
            <a:off x="5282953" y="233670"/>
            <a:ext cx="574931" cy="769441"/>
          </a:xfrm>
          <a:prstGeom prst="rect">
            <a:avLst/>
          </a:prstGeom>
          <a:noFill/>
        </p:spPr>
        <p:txBody>
          <a:bodyPr wrap="square" lIns="91440" tIns="45720" rIns="91440" bIns="45720">
            <a:spAutoFit/>
          </a:bodyPr>
          <a:lstStyle/>
          <a:p>
            <a:pPr algn="ctr"/>
            <a:r>
              <a:rPr lang="fr-FR" sz="4400" b="1" i="1" cap="all" dirty="0" smtClean="0">
                <a:ln w="9000" cmpd="sng">
                  <a:solidFill>
                    <a:schemeClr val="accent4">
                      <a:shade val="50000"/>
                      <a:satMod val="120000"/>
                    </a:schemeClr>
                  </a:solidFill>
                  <a:prstDash val="solid"/>
                </a:ln>
                <a:solidFill>
                  <a:schemeClr val="accent1"/>
                </a:solidFill>
                <a:effectLst>
                  <a:reflection blurRad="12700" stA="28000" endPos="45000" dist="1000" dir="5400000" sy="-100000" algn="bl" rotWithShape="0"/>
                </a:effectLst>
                <a:latin typeface="Times New Roman" pitchFamily="18" charset="0"/>
                <a:cs typeface="Times New Roman" pitchFamily="18" charset="0"/>
              </a:rPr>
              <a:t>T </a:t>
            </a:r>
            <a:endParaRPr lang="fr-FR" sz="4400" b="1" cap="all" dirty="0">
              <a:ln w="9000" cmpd="sng">
                <a:solidFill>
                  <a:schemeClr val="accent4">
                    <a:shade val="50000"/>
                    <a:satMod val="120000"/>
                  </a:schemeClr>
                </a:solidFill>
                <a:prstDash val="solid"/>
              </a:ln>
              <a:solidFill>
                <a:schemeClr val="accent1"/>
              </a:solidFill>
              <a:effectLst>
                <a:reflection blurRad="12700" stA="28000" endPos="45000" dist="1000" dir="5400000" sy="-100000" algn="bl" rotWithShape="0"/>
              </a:effectLst>
            </a:endParaRPr>
          </a:p>
        </p:txBody>
      </p:sp>
      <p:sp>
        <p:nvSpPr>
          <p:cNvPr id="31" name="Rectangle 30"/>
          <p:cNvSpPr/>
          <p:nvPr/>
        </p:nvSpPr>
        <p:spPr>
          <a:xfrm>
            <a:off x="2928926" y="214290"/>
            <a:ext cx="573217" cy="769441"/>
          </a:xfrm>
          <a:prstGeom prst="rect">
            <a:avLst/>
          </a:prstGeom>
          <a:noFill/>
        </p:spPr>
        <p:txBody>
          <a:bodyPr wrap="square" lIns="91440" tIns="45720" rIns="91440" bIns="45720">
            <a:spAutoFit/>
          </a:bodyPr>
          <a:lstStyle/>
          <a:p>
            <a:pPr algn="ctr"/>
            <a:r>
              <a:rPr lang="fr-FR" sz="4400" b="1" i="1" cap="all" dirty="0" smtClean="0">
                <a:ln w="9000" cmpd="sng">
                  <a:solidFill>
                    <a:schemeClr val="accent4">
                      <a:shade val="50000"/>
                      <a:satMod val="120000"/>
                    </a:schemeClr>
                  </a:solidFill>
                  <a:prstDash val="solid"/>
                </a:ln>
                <a:solidFill>
                  <a:schemeClr val="accent1"/>
                </a:solidFill>
                <a:effectLst>
                  <a:reflection blurRad="12700" stA="28000" endPos="45000" dist="1000" dir="5400000" sy="-100000" algn="bl" rotWithShape="0"/>
                </a:effectLst>
                <a:latin typeface="Times New Roman" pitchFamily="18" charset="0"/>
                <a:cs typeface="Times New Roman" pitchFamily="18" charset="0"/>
              </a:rPr>
              <a:t>I</a:t>
            </a:r>
            <a:endParaRPr lang="fr-FR" sz="4400" b="1" cap="all" dirty="0">
              <a:ln w="9000" cmpd="sng">
                <a:solidFill>
                  <a:schemeClr val="accent4">
                    <a:shade val="50000"/>
                    <a:satMod val="120000"/>
                  </a:schemeClr>
                </a:solidFill>
                <a:prstDash val="solid"/>
              </a:ln>
              <a:solidFill>
                <a:schemeClr val="accent1"/>
              </a:solidFill>
              <a:effectLst>
                <a:reflection blurRad="12700" stA="28000" endPos="45000" dist="1000" dir="5400000" sy="-100000" algn="bl" rotWithShape="0"/>
              </a:effectLst>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fltVal val="0"/>
                                          </p:val>
                                        </p:tav>
                                        <p:tav tm="100000">
                                          <p:val>
                                            <p:strVal val="#ppt_w"/>
                                          </p:val>
                                        </p:tav>
                                      </p:tavLst>
                                    </p:anim>
                                    <p:anim calcmode="lin" valueType="num">
                                      <p:cBhvr>
                                        <p:cTn id="8" dur="1000" fill="hold"/>
                                        <p:tgtEl>
                                          <p:spTgt spid="37"/>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p:cTn id="15" dur="500" fill="hold"/>
                                        <p:tgtEl>
                                          <p:spTgt spid="28"/>
                                        </p:tgtEl>
                                        <p:attrNameLst>
                                          <p:attrName>ppt_w</p:attrName>
                                        </p:attrNameLst>
                                      </p:cBhvr>
                                      <p:tavLst>
                                        <p:tav tm="0">
                                          <p:val>
                                            <p:fltVal val="0"/>
                                          </p:val>
                                        </p:tav>
                                        <p:tav tm="100000">
                                          <p:val>
                                            <p:strVal val="#ppt_w"/>
                                          </p:val>
                                        </p:tav>
                                      </p:tavLst>
                                    </p:anim>
                                    <p:anim calcmode="lin" valueType="num">
                                      <p:cBhvr>
                                        <p:cTn id="16" dur="500" fill="hold"/>
                                        <p:tgtEl>
                                          <p:spTgt spid="28"/>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ppt_w</p:attrName>
                                        </p:attrNameLst>
                                      </p:cBhvr>
                                      <p:tavLst>
                                        <p:tav tm="0">
                                          <p:val>
                                            <p:fltVal val="0"/>
                                          </p:val>
                                        </p:tav>
                                        <p:tav tm="100000">
                                          <p:val>
                                            <p:strVal val="#ppt_w"/>
                                          </p:val>
                                        </p:tav>
                                      </p:tavLst>
                                    </p:anim>
                                    <p:anim calcmode="lin" valueType="num">
                                      <p:cBhvr>
                                        <p:cTn id="24" dur="500" fill="hold"/>
                                        <p:tgtEl>
                                          <p:spTgt spid="20"/>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1000" fill="hold"/>
                                        <p:tgtEl>
                                          <p:spTgt spid="25"/>
                                        </p:tgtEl>
                                        <p:attrNameLst>
                                          <p:attrName>ppt_w</p:attrName>
                                        </p:attrNameLst>
                                      </p:cBhvr>
                                      <p:tavLst>
                                        <p:tav tm="0">
                                          <p:val>
                                            <p:fltVal val="0"/>
                                          </p:val>
                                        </p:tav>
                                        <p:tav tm="100000">
                                          <p:val>
                                            <p:strVal val="#ppt_w"/>
                                          </p:val>
                                        </p:tav>
                                      </p:tavLst>
                                    </p:anim>
                                    <p:anim calcmode="lin" valueType="num">
                                      <p:cBhvr>
                                        <p:cTn id="28" dur="1000" fill="hold"/>
                                        <p:tgtEl>
                                          <p:spTgt spid="25"/>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fltVal val="0"/>
                                          </p:val>
                                        </p:tav>
                                        <p:tav tm="100000">
                                          <p:val>
                                            <p:strVal val="#ppt_w"/>
                                          </p:val>
                                        </p:tav>
                                      </p:tavLst>
                                    </p:anim>
                                    <p:anim calcmode="lin" valueType="num">
                                      <p:cBhvr>
                                        <p:cTn id="36" dur="500" fill="hold"/>
                                        <p:tgtEl>
                                          <p:spTgt spid="27"/>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p:cTn id="39" dur="500" fill="hold"/>
                                        <p:tgtEl>
                                          <p:spTgt spid="30"/>
                                        </p:tgtEl>
                                        <p:attrNameLst>
                                          <p:attrName>ppt_w</p:attrName>
                                        </p:attrNameLst>
                                      </p:cBhvr>
                                      <p:tavLst>
                                        <p:tav tm="0">
                                          <p:val>
                                            <p:fltVal val="0"/>
                                          </p:val>
                                        </p:tav>
                                        <p:tav tm="100000">
                                          <p:val>
                                            <p:strVal val="#ppt_w"/>
                                          </p:val>
                                        </p:tav>
                                      </p:tavLst>
                                    </p:anim>
                                    <p:anim calcmode="lin" valueType="num">
                                      <p:cBhvr>
                                        <p:cTn id="40" dur="500" fill="hold"/>
                                        <p:tgtEl>
                                          <p:spTgt spid="30"/>
                                        </p:tgtEl>
                                        <p:attrNameLst>
                                          <p:attrName>ppt_h</p:attrName>
                                        </p:attrNameLst>
                                      </p:cBhvr>
                                      <p:tavLst>
                                        <p:tav tm="0">
                                          <p:val>
                                            <p:fltVal val="0"/>
                                          </p:val>
                                        </p:tav>
                                        <p:tav tm="100000">
                                          <p:val>
                                            <p:strVal val="#ppt_h"/>
                                          </p:val>
                                        </p:tav>
                                      </p:tavLst>
                                    </p:anim>
                                  </p:childTnLst>
                                </p:cTn>
                              </p:par>
                              <p:par>
                                <p:cTn id="41" presetID="23" presetClass="entr" presetSubtype="16"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26" grpId="0"/>
      <p:bldP spid="28" grpId="0"/>
      <p:bldP spid="29" grpId="0"/>
      <p:bldP spid="20" grpId="0"/>
      <p:bldP spid="22" grpId="0"/>
      <p:bldP spid="27" grpId="0"/>
      <p:bldP spid="30" grpId="0"/>
      <p:bldP spid="3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85852" y="857232"/>
            <a:ext cx="5643602" cy="857256"/>
          </a:xfrm>
        </p:spPr>
        <p:style>
          <a:lnRef idx="1">
            <a:schemeClr val="dk1"/>
          </a:lnRef>
          <a:fillRef idx="2">
            <a:schemeClr val="dk1"/>
          </a:fillRef>
          <a:effectRef idx="1">
            <a:schemeClr val="dk1"/>
          </a:effectRef>
          <a:fontRef idx="minor">
            <a:schemeClr val="dk1"/>
          </a:fontRef>
        </p:style>
        <p:txBody>
          <a:bodyPr/>
          <a:lstStyle/>
          <a:p>
            <a:pPr algn="ctr"/>
            <a:r>
              <a:rPr lang="fr-FR" sz="2400" b="1" dirty="0" smtClean="0"/>
              <a:t>Installation et configuration des outils</a:t>
            </a:r>
            <a:endParaRPr lang="fr-FR" sz="2400" dirty="0">
              <a:solidFill>
                <a:schemeClr val="bg1"/>
              </a:solidFill>
            </a:endParaRPr>
          </a:p>
        </p:txBody>
      </p:sp>
      <p:sp>
        <p:nvSpPr>
          <p:cNvPr id="1025" name="Rectangle 1"/>
          <p:cNvSpPr>
            <a:spLocks noChangeArrowheads="1"/>
          </p:cNvSpPr>
          <p:nvPr/>
        </p:nvSpPr>
        <p:spPr bwMode="auto">
          <a:xfrm>
            <a:off x="2749622" y="0"/>
            <a:ext cx="3457300" cy="584775"/>
          </a:xfrm>
          <a:prstGeom prst="rect">
            <a:avLst/>
          </a:prstGeom>
          <a:noFill/>
          <a:ln w="9525">
            <a:noFill/>
            <a:miter lim="800000"/>
            <a:headEnd/>
            <a:tailEnd/>
          </a:ln>
          <a:effectLst/>
        </p:spPr>
        <p:txBody>
          <a:bodyPr vert="horz" wrap="none" lIns="593538" tIns="45720" rIns="593538"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3200" b="1" i="1" u="none" strike="noStrike" cap="none" normalizeH="0" baseline="0" dirty="0" smtClean="0">
                <a:ln>
                  <a:noFill/>
                </a:ln>
                <a:effectLst/>
                <a:latin typeface="Algerian" pitchFamily="82" charset="0"/>
                <a:ea typeface="Calibri" pitchFamily="34" charset="0"/>
                <a:cs typeface="Arial" pitchFamily="34" charset="0"/>
              </a:rPr>
              <a:t>Historique</a:t>
            </a:r>
            <a:endParaRPr kumimoji="0" lang="fr-FR" sz="3600" b="0" i="0" u="none" strike="noStrike" cap="none" normalizeH="0" baseline="0" dirty="0" smtClean="0">
              <a:ln>
                <a:noFill/>
              </a:ln>
              <a:effectLst/>
              <a:latin typeface="Algerian" pitchFamily="82" charset="0"/>
              <a:cs typeface="Arial" pitchFamily="34" charset="0"/>
            </a:endParaRPr>
          </a:p>
        </p:txBody>
      </p:sp>
      <p:sp>
        <p:nvSpPr>
          <p:cNvPr id="5" name="ZoneTexte 4"/>
          <p:cNvSpPr txBox="1"/>
          <p:nvPr/>
        </p:nvSpPr>
        <p:spPr>
          <a:xfrm>
            <a:off x="285720" y="2352628"/>
            <a:ext cx="800105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smtClean="0"/>
              <a:t>Il existe deux plateformes en Java :</a:t>
            </a:r>
            <a:endParaRPr lang="fr-FR" dirty="0"/>
          </a:p>
        </p:txBody>
      </p:sp>
      <p:sp>
        <p:nvSpPr>
          <p:cNvPr id="6" name="ZoneTexte 5"/>
          <p:cNvSpPr txBox="1"/>
          <p:nvPr/>
        </p:nvSpPr>
        <p:spPr>
          <a:xfrm>
            <a:off x="285720" y="3000372"/>
            <a:ext cx="8001056"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buClrTx/>
              <a:buFont typeface="Wingdings" pitchFamily="2" charset="2"/>
              <a:buChar char="q"/>
            </a:pPr>
            <a:r>
              <a:rPr lang="fr-FR" dirty="0" smtClean="0"/>
              <a:t> Le </a:t>
            </a:r>
            <a:r>
              <a:rPr lang="fr-FR" b="1" dirty="0" smtClean="0"/>
              <a:t>JRE</a:t>
            </a:r>
            <a:r>
              <a:rPr lang="fr-FR" dirty="0" smtClean="0"/>
              <a:t> (Java </a:t>
            </a:r>
            <a:r>
              <a:rPr lang="fr-FR" dirty="0" err="1" smtClean="0"/>
              <a:t>Runtime</a:t>
            </a:r>
            <a:r>
              <a:rPr lang="fr-FR" dirty="0" smtClean="0"/>
              <a:t> </a:t>
            </a:r>
            <a:r>
              <a:rPr lang="fr-FR" dirty="0" err="1" smtClean="0"/>
              <a:t>Environment</a:t>
            </a:r>
            <a:r>
              <a:rPr lang="fr-FR" dirty="0" smtClean="0"/>
              <a:t>), qui contient la JVM (Java Virtual Machine, les bibliothèques de base du langage ainsi que tous les composants nécessaires au lancement d'applications</a:t>
            </a:r>
            <a:r>
              <a:rPr lang="fr-FR" dirty="0"/>
              <a:t>.(l'ensemble d'outils qui permettra d’exécuter des applications </a:t>
            </a:r>
            <a:r>
              <a:rPr lang="fr-FR" dirty="0" smtClean="0"/>
              <a:t>Java)</a:t>
            </a:r>
          </a:p>
        </p:txBody>
      </p:sp>
      <p:sp>
        <p:nvSpPr>
          <p:cNvPr id="7" name="ZoneTexte 6"/>
          <p:cNvSpPr txBox="1"/>
          <p:nvPr/>
        </p:nvSpPr>
        <p:spPr>
          <a:xfrm>
            <a:off x="285720" y="4791686"/>
            <a:ext cx="8001056"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buClrTx/>
              <a:buFont typeface="Wingdings" pitchFamily="2" charset="2"/>
              <a:buChar char="q"/>
            </a:pPr>
            <a:r>
              <a:rPr lang="fr-FR" dirty="0" smtClean="0"/>
              <a:t> Le </a:t>
            </a:r>
            <a:r>
              <a:rPr lang="fr-FR" b="1" dirty="0" smtClean="0"/>
              <a:t>JDK</a:t>
            </a:r>
            <a:r>
              <a:rPr lang="fr-FR" dirty="0" smtClean="0"/>
              <a:t> (</a:t>
            </a:r>
            <a:r>
              <a:rPr lang="fr-FR" b="1" dirty="0" smtClean="0"/>
              <a:t>J</a:t>
            </a:r>
            <a:r>
              <a:rPr lang="fr-FR" dirty="0" smtClean="0"/>
              <a:t>ava </a:t>
            </a:r>
            <a:r>
              <a:rPr lang="fr-FR" b="1" dirty="0" err="1" smtClean="0"/>
              <a:t>D</a:t>
            </a:r>
            <a:r>
              <a:rPr lang="fr-FR" dirty="0" err="1" smtClean="0"/>
              <a:t>evelopment</a:t>
            </a:r>
            <a:r>
              <a:rPr lang="fr-FR" dirty="0" smtClean="0"/>
              <a:t> </a:t>
            </a:r>
            <a:r>
              <a:rPr lang="fr-FR" b="1" dirty="0" smtClean="0"/>
              <a:t>K</a:t>
            </a:r>
            <a:r>
              <a:rPr lang="fr-FR" dirty="0" smtClean="0"/>
              <a:t>it), qui contient le JRE (afin d’exécuter les applications Java), mais aussi un ensemble d'outils pour compiler et déboguer le code.</a:t>
            </a:r>
          </a:p>
        </p:txBody>
      </p:sp>
      <p:sp>
        <p:nvSpPr>
          <p:cNvPr id="8" name="ZoneTexte 7"/>
          <p:cNvSpPr txBox="1"/>
          <p:nvPr/>
        </p:nvSpPr>
        <p:spPr>
          <a:xfrm>
            <a:off x="285720" y="5929330"/>
            <a:ext cx="8001056" cy="646331"/>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fr-FR" dirty="0" smtClean="0"/>
              <a:t>Le lien de téléchargement est : </a:t>
            </a:r>
            <a:r>
              <a:rPr lang="fr-FR" u="sng" dirty="0" smtClean="0">
                <a:hlinkClick r:id="rId3"/>
              </a:rPr>
              <a:t>http://www.oracle.com/technetwork/java/javase/downloads/index.html</a:t>
            </a:r>
            <a:r>
              <a:rPr lang="fr-FR"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521424" y="1700808"/>
            <a:ext cx="8001056"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ClrTx/>
              <a:buFont typeface="Wingdings" panose="05000000000000000000" pitchFamily="2" charset="2"/>
              <a:buChar char="q"/>
            </a:pPr>
            <a:r>
              <a:rPr lang="fr-FR" dirty="0" smtClean="0"/>
              <a:t> Si votre Windows est 32 bit  alors copier coller le dossier dans n’importe quel répertoire  (mettez le dans le bureau)</a:t>
            </a:r>
          </a:p>
          <a:p>
            <a:pPr marL="285750" indent="-285750">
              <a:buClrTx/>
              <a:buFont typeface="Wingdings" panose="05000000000000000000" pitchFamily="2" charset="2"/>
              <a:buChar char="ü"/>
            </a:pPr>
            <a:r>
              <a:rPr lang="fr-FR" dirty="0"/>
              <a:t>Installer </a:t>
            </a:r>
            <a:r>
              <a:rPr lang="fr-FR" b="1" dirty="0" smtClean="0"/>
              <a:t>jdk-8u25-windows-x32 (</a:t>
            </a:r>
            <a:r>
              <a:rPr lang="fr-FR" b="1" dirty="0" err="1" smtClean="0"/>
              <a:t>jdk</a:t>
            </a:r>
            <a:r>
              <a:rPr lang="fr-FR" b="1" dirty="0" smtClean="0"/>
              <a:t> pour 32bit)  puis </a:t>
            </a:r>
          </a:p>
          <a:p>
            <a:r>
              <a:rPr lang="fr-FR" b="1" dirty="0"/>
              <a:t>Installer </a:t>
            </a:r>
            <a:r>
              <a:rPr lang="fr-FR" b="1" dirty="0" smtClean="0"/>
              <a:t>installer_r24.0.1-windows_sdk</a:t>
            </a:r>
          </a:p>
        </p:txBody>
      </p:sp>
      <p:sp>
        <p:nvSpPr>
          <p:cNvPr id="10" name="Rectangle 1"/>
          <p:cNvSpPr>
            <a:spLocks noChangeArrowheads="1"/>
          </p:cNvSpPr>
          <p:nvPr/>
        </p:nvSpPr>
        <p:spPr bwMode="auto">
          <a:xfrm>
            <a:off x="251520" y="-30778"/>
            <a:ext cx="8210203" cy="646331"/>
          </a:xfrm>
          <a:prstGeom prst="rect">
            <a:avLst/>
          </a:prstGeom>
          <a:noFill/>
          <a:ln w="9525">
            <a:noFill/>
            <a:miter lim="800000"/>
            <a:headEnd/>
            <a:tailEnd/>
          </a:ln>
          <a:effectLst/>
        </p:spPr>
        <p:txBody>
          <a:bodyPr vert="horz" wrap="none" lIns="593538" tIns="45720" rIns="593538" bIns="45720" numCol="1" anchor="ctr" anchorCtr="0" compatLnSpc="1">
            <a:prstTxWarp prst="textNoShape">
              <a:avLst/>
            </a:prstTxWarp>
            <a:spAutoFit/>
          </a:bodyPr>
          <a:lstStyle/>
          <a:p>
            <a:pPr lvl="0" algn="ctr" defTabSz="914400" eaLnBrk="1" hangingPunct="1">
              <a:buClrTx/>
              <a:buSzTx/>
            </a:pPr>
            <a:r>
              <a:rPr lang="fr-FR" sz="3200" b="1" i="1" dirty="0" smtClean="0">
                <a:latin typeface="Algerian" pitchFamily="82" charset="0"/>
                <a:cs typeface="Arial" pitchFamily="34" charset="0"/>
              </a:rPr>
              <a:t>Installation &amp; </a:t>
            </a:r>
            <a:r>
              <a:rPr lang="fr-FR" sz="3600" b="1" i="1" dirty="0" smtClean="0">
                <a:latin typeface="Algerian" pitchFamily="82" charset="0"/>
                <a:cs typeface="Arial" pitchFamily="34" charset="0"/>
              </a:rPr>
              <a:t>Configuration </a:t>
            </a:r>
            <a:endParaRPr kumimoji="0" lang="fr-FR" sz="3600" b="0" i="0" u="none" strike="noStrike" cap="none" normalizeH="0" baseline="0" dirty="0" smtClean="0">
              <a:ln>
                <a:noFill/>
              </a:ln>
              <a:effectLst/>
              <a:latin typeface="Algerian" pitchFamily="82" charset="0"/>
              <a:cs typeface="Arial" pitchFamily="34" charset="0"/>
            </a:endParaRPr>
          </a:p>
        </p:txBody>
      </p:sp>
      <p:sp>
        <p:nvSpPr>
          <p:cNvPr id="8" name="ZoneTexte 7"/>
          <p:cNvSpPr txBox="1"/>
          <p:nvPr/>
        </p:nvSpPr>
        <p:spPr>
          <a:xfrm>
            <a:off x="531384" y="3147303"/>
            <a:ext cx="8001056"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285750" indent="-285750">
              <a:buClrTx/>
              <a:buFont typeface="Wingdings" panose="05000000000000000000" pitchFamily="2" charset="2"/>
              <a:buChar char="q"/>
            </a:pPr>
            <a:r>
              <a:rPr lang="fr-FR" dirty="0" smtClean="0"/>
              <a:t> Si votre Windows est 64 bit  alors copier coller le dossier dans n’importe quel répertoire  (mettez le dans le bureau)</a:t>
            </a:r>
          </a:p>
          <a:p>
            <a:pPr marL="285750" indent="-285750">
              <a:buClrTx/>
              <a:buFont typeface="Wingdings" panose="05000000000000000000" pitchFamily="2" charset="2"/>
              <a:buChar char="ü"/>
            </a:pPr>
            <a:r>
              <a:rPr lang="fr-FR" dirty="0"/>
              <a:t>Installer </a:t>
            </a:r>
            <a:r>
              <a:rPr lang="fr-FR" b="1" dirty="0"/>
              <a:t>jdk-8u25-windows-x64</a:t>
            </a:r>
            <a:r>
              <a:rPr lang="fr-FR" dirty="0"/>
              <a:t> (</a:t>
            </a:r>
            <a:r>
              <a:rPr lang="fr-FR" dirty="0" err="1"/>
              <a:t>jdk</a:t>
            </a:r>
            <a:r>
              <a:rPr lang="fr-FR" dirty="0"/>
              <a:t> pour 64bit)  </a:t>
            </a:r>
            <a:r>
              <a:rPr lang="fr-FR" dirty="0" smtClean="0"/>
              <a:t>puis, Installer </a:t>
            </a:r>
            <a:r>
              <a:rPr lang="fr-FR" b="1" dirty="0" smtClean="0"/>
              <a:t>installer_r24.0.1-windows_sdk</a:t>
            </a:r>
          </a:p>
        </p:txBody>
      </p:sp>
      <p:sp>
        <p:nvSpPr>
          <p:cNvPr id="11" name="ZoneTexte 10"/>
          <p:cNvSpPr txBox="1"/>
          <p:nvPr/>
        </p:nvSpPr>
        <p:spPr>
          <a:xfrm>
            <a:off x="521424" y="5650298"/>
            <a:ext cx="8001056"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smtClean="0"/>
              <a:t> Lancer Eclipse, puis commencer la configuration:</a:t>
            </a:r>
          </a:p>
          <a:p>
            <a:r>
              <a:rPr lang="fr-FR" b="1" dirty="0" smtClean="0"/>
              <a:t>Mentionnez SDK Location et la </a:t>
            </a:r>
            <a:r>
              <a:rPr lang="fr-FR" b="1" dirty="0" err="1" smtClean="0"/>
              <a:t>Workspace</a:t>
            </a:r>
            <a:endParaRPr lang="fr-FR" b="1" dirty="0" smtClean="0"/>
          </a:p>
        </p:txBody>
      </p:sp>
      <p:pic>
        <p:nvPicPr>
          <p:cNvPr id="4" name="Image 3"/>
          <p:cNvPicPr>
            <a:picLocks noChangeAspect="1"/>
          </p:cNvPicPr>
          <p:nvPr/>
        </p:nvPicPr>
        <p:blipFill>
          <a:blip r:embed="rId3"/>
          <a:stretch>
            <a:fillRect/>
          </a:stretch>
        </p:blipFill>
        <p:spPr>
          <a:xfrm>
            <a:off x="486258" y="4556407"/>
            <a:ext cx="7974174" cy="8477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p:cNvSpPr>
            <a:spLocks noChangeArrowheads="1"/>
          </p:cNvSpPr>
          <p:nvPr/>
        </p:nvSpPr>
        <p:spPr bwMode="auto">
          <a:xfrm>
            <a:off x="312277" y="-30778"/>
            <a:ext cx="8210203" cy="646331"/>
          </a:xfrm>
          <a:prstGeom prst="rect">
            <a:avLst/>
          </a:prstGeom>
          <a:noFill/>
          <a:ln w="9525">
            <a:noFill/>
            <a:miter lim="800000"/>
            <a:headEnd/>
            <a:tailEnd/>
          </a:ln>
          <a:effectLst/>
        </p:spPr>
        <p:txBody>
          <a:bodyPr vert="horz" wrap="none" lIns="593538" tIns="45720" rIns="593538" bIns="45720" numCol="1" anchor="ctr" anchorCtr="0" compatLnSpc="1">
            <a:prstTxWarp prst="textNoShape">
              <a:avLst/>
            </a:prstTxWarp>
            <a:spAutoFit/>
          </a:bodyPr>
          <a:lstStyle/>
          <a:p>
            <a:pPr lvl="0" algn="ctr" defTabSz="914400" eaLnBrk="1" hangingPunct="1">
              <a:buClrTx/>
              <a:buSzTx/>
            </a:pPr>
            <a:r>
              <a:rPr lang="fr-FR" sz="3200" b="1" i="1" dirty="0" smtClean="0">
                <a:latin typeface="Algerian" pitchFamily="82" charset="0"/>
                <a:cs typeface="Arial" pitchFamily="34" charset="0"/>
              </a:rPr>
              <a:t>Installation &amp; </a:t>
            </a:r>
            <a:r>
              <a:rPr lang="fr-FR" sz="3600" b="1" i="1" dirty="0" smtClean="0">
                <a:latin typeface="Algerian" pitchFamily="82" charset="0"/>
                <a:cs typeface="Arial" pitchFamily="34" charset="0"/>
              </a:rPr>
              <a:t>Configuration </a:t>
            </a:r>
            <a:endParaRPr kumimoji="0" lang="fr-FR" sz="3600" b="0" i="0" u="none" strike="noStrike" cap="none" normalizeH="0" baseline="0" dirty="0" smtClean="0">
              <a:ln>
                <a:noFill/>
              </a:ln>
              <a:effectLst/>
              <a:latin typeface="Algerian" pitchFamily="82" charset="0"/>
              <a:cs typeface="Arial" pitchFamily="34" charset="0"/>
            </a:endParaRPr>
          </a:p>
        </p:txBody>
      </p:sp>
      <p:pic>
        <p:nvPicPr>
          <p:cNvPr id="9" name="Image 8"/>
          <p:cNvPicPr/>
          <p:nvPr/>
        </p:nvPicPr>
        <p:blipFill>
          <a:blip r:embed="rId3"/>
          <a:stretch>
            <a:fillRect/>
          </a:stretch>
        </p:blipFill>
        <p:spPr>
          <a:xfrm>
            <a:off x="312277" y="764704"/>
            <a:ext cx="8436187" cy="5832648"/>
          </a:xfrm>
          <a:prstGeom prst="rect">
            <a:avLst/>
          </a:prstGeom>
          <a:noFill/>
          <a:ln>
            <a:noFill/>
            <a:prstDash/>
          </a:ln>
        </p:spPr>
      </p:pic>
    </p:spTree>
    <p:extLst>
      <p:ext uri="{BB962C8B-B14F-4D97-AF65-F5344CB8AC3E}">
        <p14:creationId xmlns:p14="http://schemas.microsoft.com/office/powerpoint/2010/main" val="2116682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p:cNvSpPr>
            <a:spLocks noChangeArrowheads="1"/>
          </p:cNvSpPr>
          <p:nvPr/>
        </p:nvSpPr>
        <p:spPr bwMode="auto">
          <a:xfrm>
            <a:off x="312277" y="-30778"/>
            <a:ext cx="8210203" cy="646331"/>
          </a:xfrm>
          <a:prstGeom prst="rect">
            <a:avLst/>
          </a:prstGeom>
          <a:noFill/>
          <a:ln w="9525">
            <a:noFill/>
            <a:miter lim="800000"/>
            <a:headEnd/>
            <a:tailEnd/>
          </a:ln>
          <a:effectLst/>
        </p:spPr>
        <p:txBody>
          <a:bodyPr vert="horz" wrap="none" lIns="593538" tIns="45720" rIns="593538" bIns="45720" numCol="1" anchor="ctr" anchorCtr="0" compatLnSpc="1">
            <a:prstTxWarp prst="textNoShape">
              <a:avLst/>
            </a:prstTxWarp>
            <a:spAutoFit/>
          </a:bodyPr>
          <a:lstStyle/>
          <a:p>
            <a:pPr lvl="0" algn="ctr" defTabSz="914400" eaLnBrk="1" hangingPunct="1">
              <a:buClrTx/>
              <a:buSzTx/>
            </a:pPr>
            <a:r>
              <a:rPr lang="fr-FR" sz="3200" b="1" i="1" dirty="0" smtClean="0">
                <a:latin typeface="Algerian" pitchFamily="82" charset="0"/>
                <a:cs typeface="Arial" pitchFamily="34" charset="0"/>
              </a:rPr>
              <a:t>Installation &amp; </a:t>
            </a:r>
            <a:r>
              <a:rPr lang="fr-FR" sz="3600" b="1" i="1" dirty="0" smtClean="0">
                <a:latin typeface="Algerian" pitchFamily="82" charset="0"/>
                <a:cs typeface="Arial" pitchFamily="34" charset="0"/>
              </a:rPr>
              <a:t>Configuration </a:t>
            </a:r>
            <a:endParaRPr kumimoji="0" lang="fr-FR" sz="3600" b="0" i="0" u="none" strike="noStrike" cap="none" normalizeH="0" baseline="0" dirty="0" smtClean="0">
              <a:ln>
                <a:noFill/>
              </a:ln>
              <a:effectLst/>
              <a:latin typeface="Algerian" pitchFamily="82" charset="0"/>
              <a:cs typeface="Arial" pitchFamily="34" charset="0"/>
            </a:endParaRPr>
          </a:p>
        </p:txBody>
      </p:sp>
      <p:pic>
        <p:nvPicPr>
          <p:cNvPr id="4" name="Image 3"/>
          <p:cNvPicPr/>
          <p:nvPr/>
        </p:nvPicPr>
        <p:blipFill>
          <a:blip r:embed="rId3"/>
          <a:stretch>
            <a:fillRect/>
          </a:stretch>
        </p:blipFill>
        <p:spPr>
          <a:xfrm>
            <a:off x="179512" y="1291590"/>
            <a:ext cx="8208912" cy="5305762"/>
          </a:xfrm>
          <a:prstGeom prst="rect">
            <a:avLst/>
          </a:prstGeom>
          <a:noFill/>
          <a:ln>
            <a:noFill/>
            <a:prstDash/>
          </a:ln>
        </p:spPr>
      </p:pic>
    </p:spTree>
    <p:extLst>
      <p:ext uri="{BB962C8B-B14F-4D97-AF65-F5344CB8AC3E}">
        <p14:creationId xmlns:p14="http://schemas.microsoft.com/office/powerpoint/2010/main" val="26969400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p:cNvSpPr>
            <a:spLocks noChangeArrowheads="1"/>
          </p:cNvSpPr>
          <p:nvPr/>
        </p:nvSpPr>
        <p:spPr bwMode="auto">
          <a:xfrm>
            <a:off x="312277" y="-30778"/>
            <a:ext cx="8210203" cy="646331"/>
          </a:xfrm>
          <a:prstGeom prst="rect">
            <a:avLst/>
          </a:prstGeom>
          <a:noFill/>
          <a:ln w="9525">
            <a:noFill/>
            <a:miter lim="800000"/>
            <a:headEnd/>
            <a:tailEnd/>
          </a:ln>
          <a:effectLst/>
        </p:spPr>
        <p:txBody>
          <a:bodyPr vert="horz" wrap="none" lIns="593538" tIns="45720" rIns="593538" bIns="45720" numCol="1" anchor="ctr" anchorCtr="0" compatLnSpc="1">
            <a:prstTxWarp prst="textNoShape">
              <a:avLst/>
            </a:prstTxWarp>
            <a:spAutoFit/>
          </a:bodyPr>
          <a:lstStyle/>
          <a:p>
            <a:pPr lvl="0" algn="ctr" defTabSz="914400" eaLnBrk="1" hangingPunct="1">
              <a:buClrTx/>
              <a:buSzTx/>
            </a:pPr>
            <a:r>
              <a:rPr lang="fr-FR" sz="3200" b="1" i="1" dirty="0" smtClean="0">
                <a:latin typeface="Algerian" pitchFamily="82" charset="0"/>
                <a:cs typeface="Arial" pitchFamily="34" charset="0"/>
              </a:rPr>
              <a:t>Installation &amp; </a:t>
            </a:r>
            <a:r>
              <a:rPr lang="fr-FR" sz="3600" b="1" i="1" dirty="0" smtClean="0">
                <a:latin typeface="Algerian" pitchFamily="82" charset="0"/>
                <a:cs typeface="Arial" pitchFamily="34" charset="0"/>
              </a:rPr>
              <a:t>Configuration </a:t>
            </a:r>
            <a:endParaRPr kumimoji="0" lang="fr-FR" sz="3600" b="0" i="0" u="none" strike="noStrike" cap="none" normalizeH="0" baseline="0" dirty="0" smtClean="0">
              <a:ln>
                <a:noFill/>
              </a:ln>
              <a:effectLst/>
              <a:latin typeface="Algerian" pitchFamily="82" charset="0"/>
              <a:cs typeface="Arial" pitchFamily="34" charset="0"/>
            </a:endParaRPr>
          </a:p>
        </p:txBody>
      </p:sp>
      <p:pic>
        <p:nvPicPr>
          <p:cNvPr id="5" name="Image 4"/>
          <p:cNvPicPr/>
          <p:nvPr/>
        </p:nvPicPr>
        <p:blipFill>
          <a:blip r:embed="rId3"/>
          <a:stretch>
            <a:fillRect/>
          </a:stretch>
        </p:blipFill>
        <p:spPr>
          <a:xfrm>
            <a:off x="312278" y="908720"/>
            <a:ext cx="8364178" cy="5760640"/>
          </a:xfrm>
          <a:prstGeom prst="rect">
            <a:avLst/>
          </a:prstGeom>
          <a:noFill/>
          <a:ln>
            <a:noFill/>
            <a:prstDash/>
          </a:ln>
        </p:spPr>
      </p:pic>
    </p:spTree>
    <p:extLst>
      <p:ext uri="{BB962C8B-B14F-4D97-AF65-F5344CB8AC3E}">
        <p14:creationId xmlns:p14="http://schemas.microsoft.com/office/powerpoint/2010/main" val="37220080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85852" y="857232"/>
            <a:ext cx="5643602" cy="857256"/>
          </a:xfrm>
        </p:spPr>
        <p:style>
          <a:lnRef idx="1">
            <a:schemeClr val="dk1"/>
          </a:lnRef>
          <a:fillRef idx="2">
            <a:schemeClr val="dk1"/>
          </a:fillRef>
          <a:effectRef idx="1">
            <a:schemeClr val="dk1"/>
          </a:effectRef>
          <a:fontRef idx="minor">
            <a:schemeClr val="dk1"/>
          </a:fontRef>
        </p:style>
        <p:txBody>
          <a:bodyPr/>
          <a:lstStyle/>
          <a:p>
            <a:pPr algn="ctr"/>
            <a:r>
              <a:rPr lang="fr-FR" sz="2400" b="1" dirty="0" smtClean="0"/>
              <a:t>Télécharger et Installer SDK </a:t>
            </a:r>
            <a:endParaRPr lang="fr-FR" sz="2400" dirty="0">
              <a:solidFill>
                <a:schemeClr val="bg1"/>
              </a:solidFill>
            </a:endParaRPr>
          </a:p>
        </p:txBody>
      </p:sp>
      <p:sp>
        <p:nvSpPr>
          <p:cNvPr id="7" name="ZoneTexte 6"/>
          <p:cNvSpPr txBox="1"/>
          <p:nvPr/>
        </p:nvSpPr>
        <p:spPr>
          <a:xfrm>
            <a:off x="571472" y="2071678"/>
            <a:ext cx="800105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smtClean="0"/>
              <a:t> </a:t>
            </a:r>
            <a:r>
              <a:rPr lang="fr-FR" b="1" i="1" dirty="0" smtClean="0"/>
              <a:t>C'est quoi un SDK?   (Software </a:t>
            </a:r>
            <a:r>
              <a:rPr lang="fr-FR" b="1" i="1" dirty="0" err="1" smtClean="0"/>
              <a:t>Developement</a:t>
            </a:r>
            <a:r>
              <a:rPr lang="fr-FR" b="1" i="1" dirty="0" smtClean="0"/>
              <a:t> Kit)</a:t>
            </a:r>
            <a:endParaRPr lang="fr-FR" dirty="0" smtClean="0"/>
          </a:p>
        </p:txBody>
      </p:sp>
      <p:sp>
        <p:nvSpPr>
          <p:cNvPr id="10" name="ZoneTexte 9"/>
          <p:cNvSpPr txBox="1"/>
          <p:nvPr/>
        </p:nvSpPr>
        <p:spPr>
          <a:xfrm>
            <a:off x="571472" y="2916792"/>
            <a:ext cx="800105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smtClean="0"/>
              <a:t>Un SDK, c'est-à-dire un </a:t>
            </a:r>
            <a:r>
              <a:rPr lang="fr-FR" b="1" dirty="0" smtClean="0"/>
              <a:t>kit de développement</a:t>
            </a:r>
            <a:r>
              <a:rPr lang="fr-FR" dirty="0" smtClean="0"/>
              <a:t> dans notre langue = </a:t>
            </a:r>
          </a:p>
        </p:txBody>
      </p:sp>
      <p:sp>
        <p:nvSpPr>
          <p:cNvPr id="11" name="ZoneTexte 10"/>
          <p:cNvSpPr txBox="1"/>
          <p:nvPr/>
        </p:nvSpPr>
        <p:spPr>
          <a:xfrm>
            <a:off x="571472" y="3639925"/>
            <a:ext cx="8001056"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smtClean="0"/>
              <a:t>Un ensemble d'outils que met à disposition un éditeur afin de vous permettre de développer des applications pour un environnement précis.</a:t>
            </a:r>
          </a:p>
        </p:txBody>
      </p:sp>
      <p:sp>
        <p:nvSpPr>
          <p:cNvPr id="12" name="ZoneTexte 11"/>
          <p:cNvSpPr txBox="1"/>
          <p:nvPr/>
        </p:nvSpPr>
        <p:spPr>
          <a:xfrm>
            <a:off x="571472" y="4568619"/>
            <a:ext cx="8001056"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smtClean="0"/>
              <a:t>Le SDK Android permet donc de développer des applications pour Android et uniquement pour Android.</a:t>
            </a:r>
          </a:p>
        </p:txBody>
      </p:sp>
      <p:sp>
        <p:nvSpPr>
          <p:cNvPr id="13" name="Rectangle 1"/>
          <p:cNvSpPr>
            <a:spLocks noChangeArrowheads="1"/>
          </p:cNvSpPr>
          <p:nvPr/>
        </p:nvSpPr>
        <p:spPr bwMode="auto">
          <a:xfrm>
            <a:off x="357158" y="0"/>
            <a:ext cx="8120436" cy="584775"/>
          </a:xfrm>
          <a:prstGeom prst="rect">
            <a:avLst/>
          </a:prstGeom>
          <a:noFill/>
          <a:ln w="9525">
            <a:noFill/>
            <a:miter lim="800000"/>
            <a:headEnd/>
            <a:tailEnd/>
          </a:ln>
          <a:effectLst/>
        </p:spPr>
        <p:txBody>
          <a:bodyPr vert="horz" wrap="none" lIns="593538" tIns="45720" rIns="593538"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fr-FR" sz="3200" b="1" i="1" dirty="0" smtClean="0">
                <a:latin typeface="Algerian" pitchFamily="82" charset="0"/>
                <a:cs typeface="Arial" pitchFamily="34" charset="0"/>
              </a:rPr>
              <a:t>Téléchargement &amp; Installation</a:t>
            </a:r>
            <a:endParaRPr kumimoji="0" lang="fr-FR" sz="3600" b="0" i="0" u="none" strike="noStrike" cap="none" normalizeH="0" baseline="0" dirty="0" smtClean="0">
              <a:ln>
                <a:noFill/>
              </a:ln>
              <a:effectLst/>
              <a:latin typeface="Algerian" pitchFamily="82"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85852" y="857232"/>
            <a:ext cx="5643602" cy="857256"/>
          </a:xfrm>
        </p:spPr>
        <p:style>
          <a:lnRef idx="1">
            <a:schemeClr val="dk1"/>
          </a:lnRef>
          <a:fillRef idx="2">
            <a:schemeClr val="dk1"/>
          </a:fillRef>
          <a:effectRef idx="1">
            <a:schemeClr val="dk1"/>
          </a:effectRef>
          <a:fontRef idx="minor">
            <a:schemeClr val="dk1"/>
          </a:fontRef>
        </p:style>
        <p:txBody>
          <a:bodyPr/>
          <a:lstStyle/>
          <a:p>
            <a:pPr algn="ctr"/>
            <a:r>
              <a:rPr lang="fr-FR" sz="2400" b="1" dirty="0" smtClean="0"/>
              <a:t>Télécharger et Installer SDK </a:t>
            </a:r>
            <a:endParaRPr lang="fr-FR" sz="2400" dirty="0">
              <a:solidFill>
                <a:schemeClr val="bg1"/>
              </a:solidFill>
            </a:endParaRPr>
          </a:p>
        </p:txBody>
      </p:sp>
      <p:sp>
        <p:nvSpPr>
          <p:cNvPr id="7" name="ZoneTexte 6"/>
          <p:cNvSpPr txBox="1"/>
          <p:nvPr/>
        </p:nvSpPr>
        <p:spPr>
          <a:xfrm>
            <a:off x="571472" y="2071678"/>
            <a:ext cx="800105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smtClean="0"/>
              <a:t> </a:t>
            </a:r>
            <a:r>
              <a:rPr lang="fr-FR" b="1" i="1" dirty="0" smtClean="0"/>
              <a:t>C'est quoi un SDK?</a:t>
            </a:r>
            <a:endParaRPr lang="fr-FR" dirty="0" smtClean="0"/>
          </a:p>
        </p:txBody>
      </p:sp>
      <p:sp>
        <p:nvSpPr>
          <p:cNvPr id="10" name="ZoneTexte 9"/>
          <p:cNvSpPr txBox="1"/>
          <p:nvPr/>
        </p:nvSpPr>
        <p:spPr>
          <a:xfrm>
            <a:off x="571472" y="2714620"/>
            <a:ext cx="8001056"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smtClean="0"/>
              <a:t>Cliquer</a:t>
            </a:r>
            <a:r>
              <a:rPr lang="en-US" dirty="0" smtClean="0"/>
              <a:t> </a:t>
            </a:r>
            <a:r>
              <a:rPr lang="fr-FR" dirty="0" smtClean="0"/>
              <a:t>sur</a:t>
            </a:r>
            <a:r>
              <a:rPr lang="en-US" dirty="0" smtClean="0"/>
              <a:t> </a:t>
            </a:r>
            <a:r>
              <a:rPr lang="en-US" dirty="0" smtClean="0">
                <a:solidFill>
                  <a:srgbClr val="FF0000"/>
                </a:solidFill>
              </a:rPr>
              <a:t>USE AN EXISTING IDE</a:t>
            </a:r>
            <a:r>
              <a:rPr lang="en-US" dirty="0" smtClean="0"/>
              <a:t> </a:t>
            </a:r>
            <a:r>
              <a:rPr lang="fr-FR" dirty="0" smtClean="0"/>
              <a:t>puis sur </a:t>
            </a:r>
            <a:r>
              <a:rPr lang="fr-FR" dirty="0" err="1" smtClean="0"/>
              <a:t>Download</a:t>
            </a:r>
            <a:r>
              <a:rPr lang="fr-FR" dirty="0" smtClean="0"/>
              <a:t> </a:t>
            </a:r>
            <a:r>
              <a:rPr lang="en-US" dirty="0" smtClean="0"/>
              <a:t>the SDK Tools.</a:t>
            </a:r>
          </a:p>
          <a:p>
            <a:endParaRPr lang="en-US" dirty="0" smtClean="0"/>
          </a:p>
          <a:p>
            <a:r>
              <a:rPr lang="en-US" dirty="0" smtClean="0"/>
              <a:t> </a:t>
            </a:r>
            <a:r>
              <a:rPr lang="fr-FR" dirty="0" smtClean="0"/>
              <a:t>Au premier lancement du SDK, un écran semblable à la figure suivante s'affichera.</a:t>
            </a:r>
            <a:endParaRPr lang="fr-FR" dirty="0"/>
          </a:p>
        </p:txBody>
      </p:sp>
      <p:pic>
        <p:nvPicPr>
          <p:cNvPr id="9" name="Imag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472" y="4286256"/>
            <a:ext cx="7929618" cy="4324985"/>
          </a:xfrm>
          <a:prstGeom prst="rect">
            <a:avLst/>
          </a:prstGeom>
          <a:noFill/>
          <a:ln>
            <a:noFill/>
          </a:ln>
        </p:spPr>
      </p:pic>
      <p:sp>
        <p:nvSpPr>
          <p:cNvPr id="13" name="Rectangle 1"/>
          <p:cNvSpPr>
            <a:spLocks noChangeArrowheads="1"/>
          </p:cNvSpPr>
          <p:nvPr/>
        </p:nvSpPr>
        <p:spPr bwMode="auto">
          <a:xfrm>
            <a:off x="357158" y="0"/>
            <a:ext cx="8120436" cy="584775"/>
          </a:xfrm>
          <a:prstGeom prst="rect">
            <a:avLst/>
          </a:prstGeom>
          <a:noFill/>
          <a:ln w="9525">
            <a:noFill/>
            <a:miter lim="800000"/>
            <a:headEnd/>
            <a:tailEnd/>
          </a:ln>
          <a:effectLst/>
        </p:spPr>
        <p:txBody>
          <a:bodyPr vert="horz" wrap="none" lIns="593538" tIns="45720" rIns="593538"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fr-FR" sz="3200" b="1" i="1" dirty="0" smtClean="0">
                <a:latin typeface="Algerian" pitchFamily="82" charset="0"/>
                <a:cs typeface="Arial" pitchFamily="34" charset="0"/>
              </a:rPr>
              <a:t>Téléchargement &amp; Installation</a:t>
            </a:r>
            <a:endParaRPr kumimoji="0" lang="fr-FR" sz="3600" b="0" i="0" u="none" strike="noStrike" cap="none" normalizeH="0" baseline="0" dirty="0" smtClean="0">
              <a:ln>
                <a:noFill/>
              </a:ln>
              <a:effectLst/>
              <a:latin typeface="Algerian" pitchFamily="82"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 0  L 0 -0.33302  E" pathEditMode="relative" ptsTypes="">
                                      <p:cBhvr>
                                        <p:cTn id="6" dur="2000" fill="hold"/>
                                        <p:tgtEl>
                                          <p:spTgt spid="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 y="928670"/>
            <a:ext cx="8501122" cy="857256"/>
          </a:xfrm>
        </p:spPr>
        <p:style>
          <a:lnRef idx="1">
            <a:schemeClr val="dk1"/>
          </a:lnRef>
          <a:fillRef idx="2">
            <a:schemeClr val="dk1"/>
          </a:fillRef>
          <a:effectRef idx="1">
            <a:schemeClr val="dk1"/>
          </a:effectRef>
          <a:fontRef idx="minor">
            <a:schemeClr val="dk1"/>
          </a:fontRef>
        </p:style>
        <p:txBody>
          <a:bodyPr/>
          <a:lstStyle/>
          <a:p>
            <a:r>
              <a:rPr lang="fr-FR" sz="2400" b="1" dirty="0" smtClean="0"/>
              <a:t>L'émulateur de téléphone : Android Virtual Device (AVD)</a:t>
            </a:r>
            <a:endParaRPr lang="fr-FR" sz="2400" b="1" dirty="0"/>
          </a:p>
        </p:txBody>
      </p:sp>
      <p:sp>
        <p:nvSpPr>
          <p:cNvPr id="1025" name="Rectangle 1"/>
          <p:cNvSpPr>
            <a:spLocks noChangeArrowheads="1"/>
          </p:cNvSpPr>
          <p:nvPr/>
        </p:nvSpPr>
        <p:spPr bwMode="auto">
          <a:xfrm>
            <a:off x="357158" y="0"/>
            <a:ext cx="8120436" cy="584775"/>
          </a:xfrm>
          <a:prstGeom prst="rect">
            <a:avLst/>
          </a:prstGeom>
          <a:noFill/>
          <a:ln w="9525">
            <a:noFill/>
            <a:miter lim="800000"/>
            <a:headEnd/>
            <a:tailEnd/>
          </a:ln>
          <a:effectLst/>
        </p:spPr>
        <p:txBody>
          <a:bodyPr vert="horz" wrap="none" lIns="593538" tIns="45720" rIns="593538"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fr-FR" sz="3200" b="1" i="1" dirty="0" smtClean="0">
                <a:latin typeface="Algerian" pitchFamily="82" charset="0"/>
                <a:cs typeface="Arial" pitchFamily="34" charset="0"/>
              </a:rPr>
              <a:t>Téléchargement &amp; Installation</a:t>
            </a:r>
            <a:endParaRPr kumimoji="0" lang="fr-FR" sz="3600" b="0" i="0" u="none" strike="noStrike" cap="none" normalizeH="0" baseline="0" dirty="0" smtClean="0">
              <a:ln>
                <a:noFill/>
              </a:ln>
              <a:effectLst/>
              <a:latin typeface="Algerian" pitchFamily="82" charset="0"/>
              <a:cs typeface="Arial" pitchFamily="34" charset="0"/>
            </a:endParaRPr>
          </a:p>
        </p:txBody>
      </p:sp>
      <p:sp>
        <p:nvSpPr>
          <p:cNvPr id="5" name="ZoneTexte 4"/>
          <p:cNvSpPr txBox="1"/>
          <p:nvPr/>
        </p:nvSpPr>
        <p:spPr>
          <a:xfrm>
            <a:off x="357158" y="2214554"/>
            <a:ext cx="8001056"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smtClean="0"/>
              <a:t>ADV Est un émulateur de terminal sous Android, c'est-à-dire que c'est un logiciel qui fait croire à votre ordinateur qu'il est un appareil sous Android. </a:t>
            </a:r>
            <a:endParaRPr lang="fr-FR" dirty="0" smtClean="0">
              <a:solidFill>
                <a:srgbClr val="FF0000"/>
              </a:solidFill>
            </a:endParaRPr>
          </a:p>
        </p:txBody>
      </p:sp>
      <p:sp>
        <p:nvSpPr>
          <p:cNvPr id="6" name="ZoneTexte 5"/>
          <p:cNvSpPr txBox="1"/>
          <p:nvPr/>
        </p:nvSpPr>
        <p:spPr>
          <a:xfrm>
            <a:off x="357158" y="3143248"/>
            <a:ext cx="800105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smtClean="0"/>
              <a:t>La barre d'outils, visible à la figure suivante.</a:t>
            </a:r>
            <a:endParaRPr lang="fr-FR" dirty="0"/>
          </a:p>
        </p:txBody>
      </p:sp>
      <p:pic>
        <p:nvPicPr>
          <p:cNvPr id="7" name="Imag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158" y="3714752"/>
            <a:ext cx="8215370" cy="836933"/>
          </a:xfrm>
          <a:prstGeom prst="rect">
            <a:avLst/>
          </a:prstGeom>
          <a:noFill/>
          <a:ln>
            <a:noFill/>
          </a:ln>
        </p:spPr>
      </p:pic>
      <p:sp>
        <p:nvSpPr>
          <p:cNvPr id="8" name="ZoneTexte 7"/>
          <p:cNvSpPr txBox="1"/>
          <p:nvPr/>
        </p:nvSpPr>
        <p:spPr>
          <a:xfrm>
            <a:off x="357158" y="4786322"/>
            <a:ext cx="8001056"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smtClean="0"/>
              <a:t>Vous voyez le couple d'icônes représenté à la figure suivante ? Celle de gauche permet d'ouvrir les outils du SDK et celle de droite permet d'ouvrir l'interface de gestion d'AVD. Cliquez dessus puis sur New… pour ajouter un nouvel AVD.</a:t>
            </a:r>
            <a:endParaRPr lang="fr-FR" dirty="0"/>
          </a:p>
        </p:txBody>
      </p:sp>
      <p:pic>
        <p:nvPicPr>
          <p:cNvPr id="9" name="Image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71670" y="6143644"/>
            <a:ext cx="928694" cy="50006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 y="928670"/>
            <a:ext cx="8501122" cy="857256"/>
          </a:xfrm>
        </p:spPr>
        <p:style>
          <a:lnRef idx="1">
            <a:schemeClr val="dk1"/>
          </a:lnRef>
          <a:fillRef idx="2">
            <a:schemeClr val="dk1"/>
          </a:fillRef>
          <a:effectRef idx="1">
            <a:schemeClr val="dk1"/>
          </a:effectRef>
          <a:fontRef idx="minor">
            <a:schemeClr val="dk1"/>
          </a:fontRef>
        </p:style>
        <p:txBody>
          <a:bodyPr/>
          <a:lstStyle/>
          <a:p>
            <a:r>
              <a:rPr lang="fr-FR" sz="2400" b="1" dirty="0" smtClean="0"/>
              <a:t>L'émulateur de téléphone : Android Virtual Device (AVD)</a:t>
            </a:r>
            <a:endParaRPr lang="fr-FR" sz="2400" b="1" dirty="0"/>
          </a:p>
        </p:txBody>
      </p:sp>
      <p:sp>
        <p:nvSpPr>
          <p:cNvPr id="1025" name="Rectangle 1"/>
          <p:cNvSpPr>
            <a:spLocks noChangeArrowheads="1"/>
          </p:cNvSpPr>
          <p:nvPr/>
        </p:nvSpPr>
        <p:spPr bwMode="auto">
          <a:xfrm>
            <a:off x="357158" y="0"/>
            <a:ext cx="8120436" cy="584775"/>
          </a:xfrm>
          <a:prstGeom prst="rect">
            <a:avLst/>
          </a:prstGeom>
          <a:noFill/>
          <a:ln w="9525">
            <a:noFill/>
            <a:miter lim="800000"/>
            <a:headEnd/>
            <a:tailEnd/>
          </a:ln>
          <a:effectLst/>
        </p:spPr>
        <p:txBody>
          <a:bodyPr vert="horz" wrap="none" lIns="593538" tIns="45720" rIns="593538"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fr-FR" sz="3200" b="1" i="1" dirty="0" smtClean="0">
                <a:latin typeface="Algerian" pitchFamily="82" charset="0"/>
                <a:cs typeface="Arial" pitchFamily="34" charset="0"/>
              </a:rPr>
              <a:t>Téléchargement &amp; Installation</a:t>
            </a:r>
            <a:endParaRPr kumimoji="0" lang="fr-FR" sz="3600" b="0" i="0" u="none" strike="noStrike" cap="none" normalizeH="0" baseline="0" dirty="0" smtClean="0">
              <a:ln>
                <a:noFill/>
              </a:ln>
              <a:effectLst/>
              <a:latin typeface="Algerian" pitchFamily="82" charset="0"/>
              <a:cs typeface="Arial" pitchFamily="34" charset="0"/>
            </a:endParaRPr>
          </a:p>
        </p:txBody>
      </p:sp>
      <p:pic>
        <p:nvPicPr>
          <p:cNvPr id="3" name="Image 2"/>
          <p:cNvPicPr>
            <a:picLocks noChangeAspect="1"/>
          </p:cNvPicPr>
          <p:nvPr/>
        </p:nvPicPr>
        <p:blipFill>
          <a:blip r:embed="rId3"/>
          <a:stretch>
            <a:fillRect/>
          </a:stretch>
        </p:blipFill>
        <p:spPr>
          <a:xfrm>
            <a:off x="0" y="1988840"/>
            <a:ext cx="8029575" cy="4448175"/>
          </a:xfrm>
          <a:prstGeom prst="rect">
            <a:avLst/>
          </a:prstGeom>
        </p:spPr>
      </p:pic>
    </p:spTree>
    <p:extLst>
      <p:ext uri="{BB962C8B-B14F-4D97-AF65-F5344CB8AC3E}">
        <p14:creationId xmlns:p14="http://schemas.microsoft.com/office/powerpoint/2010/main" val="18067244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 y="928670"/>
            <a:ext cx="8501122" cy="857256"/>
          </a:xfrm>
        </p:spPr>
        <p:style>
          <a:lnRef idx="1">
            <a:schemeClr val="dk1"/>
          </a:lnRef>
          <a:fillRef idx="2">
            <a:schemeClr val="dk1"/>
          </a:fillRef>
          <a:effectRef idx="1">
            <a:schemeClr val="dk1"/>
          </a:effectRef>
          <a:fontRef idx="minor">
            <a:schemeClr val="dk1"/>
          </a:fontRef>
        </p:style>
        <p:txBody>
          <a:bodyPr/>
          <a:lstStyle/>
          <a:p>
            <a:r>
              <a:rPr lang="fr-FR" sz="2400" b="1" dirty="0" smtClean="0"/>
              <a:t>L'émulateur de téléphone : Android Virtual Device (AVD)</a:t>
            </a:r>
            <a:endParaRPr lang="fr-FR" sz="2400" b="1" dirty="0"/>
          </a:p>
        </p:txBody>
      </p:sp>
      <p:sp>
        <p:nvSpPr>
          <p:cNvPr id="1025" name="Rectangle 1"/>
          <p:cNvSpPr>
            <a:spLocks noChangeArrowheads="1"/>
          </p:cNvSpPr>
          <p:nvPr/>
        </p:nvSpPr>
        <p:spPr bwMode="auto">
          <a:xfrm>
            <a:off x="357158" y="0"/>
            <a:ext cx="8120436" cy="584775"/>
          </a:xfrm>
          <a:prstGeom prst="rect">
            <a:avLst/>
          </a:prstGeom>
          <a:noFill/>
          <a:ln w="9525">
            <a:noFill/>
            <a:miter lim="800000"/>
            <a:headEnd/>
            <a:tailEnd/>
          </a:ln>
          <a:effectLst/>
        </p:spPr>
        <p:txBody>
          <a:bodyPr vert="horz" wrap="none" lIns="593538" tIns="45720" rIns="593538"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fr-FR" sz="3200" b="1" i="1" dirty="0" smtClean="0">
                <a:latin typeface="Algerian" pitchFamily="82" charset="0"/>
                <a:cs typeface="Arial" pitchFamily="34" charset="0"/>
              </a:rPr>
              <a:t>Téléchargement &amp; Installation</a:t>
            </a:r>
            <a:endParaRPr kumimoji="0" lang="fr-FR" sz="3600" b="0" i="0" u="none" strike="noStrike" cap="none" normalizeH="0" baseline="0" dirty="0" smtClean="0">
              <a:ln>
                <a:noFill/>
              </a:ln>
              <a:effectLst/>
              <a:latin typeface="Algerian" pitchFamily="82" charset="0"/>
              <a:cs typeface="Arial" pitchFamily="34" charset="0"/>
            </a:endParaRPr>
          </a:p>
        </p:txBody>
      </p:sp>
      <p:pic>
        <p:nvPicPr>
          <p:cNvPr id="3" name="Image 2"/>
          <p:cNvPicPr>
            <a:picLocks noChangeAspect="1"/>
          </p:cNvPicPr>
          <p:nvPr/>
        </p:nvPicPr>
        <p:blipFill>
          <a:blip r:embed="rId3"/>
          <a:stretch>
            <a:fillRect/>
          </a:stretch>
        </p:blipFill>
        <p:spPr>
          <a:xfrm>
            <a:off x="0" y="1988840"/>
            <a:ext cx="8029575" cy="4448175"/>
          </a:xfrm>
          <a:prstGeom prst="rect">
            <a:avLst/>
          </a:prstGeom>
        </p:spPr>
      </p:pic>
    </p:spTree>
    <p:extLst>
      <p:ext uri="{BB962C8B-B14F-4D97-AF65-F5344CB8AC3E}">
        <p14:creationId xmlns:p14="http://schemas.microsoft.com/office/powerpoint/2010/main" val="41404242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idx="4294967295"/>
          </p:nvPr>
        </p:nvSpPr>
        <p:spPr>
          <a:xfrm>
            <a:off x="500034" y="0"/>
            <a:ext cx="7010400" cy="9144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sz="2800" dirty="0" smtClean="0">
                <a:solidFill>
                  <a:schemeClr val="bg1"/>
                </a:solidFill>
              </a:rPr>
              <a:t>Module: Applications Mobile  </a:t>
            </a:r>
            <a:endParaRPr lang="fr-FR" sz="2800" dirty="0">
              <a:solidFill>
                <a:schemeClr val="bg1"/>
              </a:solidFill>
            </a:endParaRPr>
          </a:p>
        </p:txBody>
      </p:sp>
      <p:sp>
        <p:nvSpPr>
          <p:cNvPr id="5" name="AutoShape 5"/>
          <p:cNvSpPr>
            <a:spLocks noChangeArrowheads="1"/>
          </p:cNvSpPr>
          <p:nvPr/>
        </p:nvSpPr>
        <p:spPr bwMode="gray">
          <a:xfrm rot="5400000">
            <a:off x="-1771650" y="1628775"/>
            <a:ext cx="4430713" cy="4430713"/>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rgbClr val="FFFFFF"/>
              </a:gs>
              <a:gs pos="7001">
                <a:srgbClr val="E6E6E6"/>
              </a:gs>
              <a:gs pos="32001">
                <a:srgbClr val="7D8496"/>
              </a:gs>
              <a:gs pos="47000">
                <a:srgbClr val="E6E6E6"/>
              </a:gs>
              <a:gs pos="85001">
                <a:srgbClr val="7D8496"/>
              </a:gs>
              <a:gs pos="100000">
                <a:srgbClr val="E6E6E6"/>
              </a:gs>
            </a:gsLst>
            <a:lin ang="5400000" scaled="0"/>
          </a:gradFill>
          <a:ln w="12700" algn="ctr">
            <a:solidFill>
              <a:schemeClr val="bg1"/>
            </a:solidFill>
            <a:miter lim="800000"/>
            <a:headEnd/>
            <a:tailEnd/>
          </a:ln>
          <a:effectLst/>
        </p:spPr>
        <p:txBody>
          <a:bodyPr wrap="none" anchor="ctr"/>
          <a:lstStyle/>
          <a:p>
            <a:pPr>
              <a:defRPr/>
            </a:pPr>
            <a:endParaRPr lang="fr-FR" dirty="0"/>
          </a:p>
        </p:txBody>
      </p:sp>
      <p:sp>
        <p:nvSpPr>
          <p:cNvPr id="6" name="AutoShape 6"/>
          <p:cNvSpPr>
            <a:spLocks noChangeArrowheads="1"/>
          </p:cNvSpPr>
          <p:nvPr/>
        </p:nvSpPr>
        <p:spPr bwMode="gray">
          <a:xfrm rot="5400000">
            <a:off x="-1532732" y="1956594"/>
            <a:ext cx="3768725" cy="3767138"/>
          </a:xfrm>
          <a:custGeom>
            <a:avLst/>
            <a:gdLst>
              <a:gd name="G0" fmla="+- 744 0 0"/>
              <a:gd name="G1" fmla="+- 11756105 0 0"/>
              <a:gd name="G2" fmla="+- 0 0 11756105"/>
              <a:gd name="T0" fmla="*/ 0 256 1"/>
              <a:gd name="T1" fmla="*/ 180 256 1"/>
              <a:gd name="G3" fmla="+- 11756105 T0 T1"/>
              <a:gd name="T2" fmla="*/ 0 256 1"/>
              <a:gd name="T3" fmla="*/ 90 256 1"/>
              <a:gd name="G4" fmla="+- 11756105 T2 T3"/>
              <a:gd name="G5" fmla="*/ G4 2 1"/>
              <a:gd name="T4" fmla="*/ 90 256 1"/>
              <a:gd name="T5" fmla="*/ 0 256 1"/>
              <a:gd name="G6" fmla="+- 11756105 T4 T5"/>
              <a:gd name="G7" fmla="*/ G6 2 1"/>
              <a:gd name="G8" fmla="abs 11756105"/>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44"/>
              <a:gd name="G18" fmla="*/ 744 1 2"/>
              <a:gd name="G19" fmla="+- G18 5400 0"/>
              <a:gd name="G20" fmla="cos G19 11756105"/>
              <a:gd name="G21" fmla="sin G19 11756105"/>
              <a:gd name="G22" fmla="+- G20 10800 0"/>
              <a:gd name="G23" fmla="+- G21 10800 0"/>
              <a:gd name="G24" fmla="+- 10800 0 G20"/>
              <a:gd name="G25" fmla="+- 744 10800 0"/>
              <a:gd name="G26" fmla="?: G9 G17 G25"/>
              <a:gd name="G27" fmla="?: G9 0 21600"/>
              <a:gd name="G28" fmla="cos 10800 11756105"/>
              <a:gd name="G29" fmla="sin 10800 11756105"/>
              <a:gd name="G30" fmla="sin 744 11756105"/>
              <a:gd name="G31" fmla="+- G28 10800 0"/>
              <a:gd name="G32" fmla="+- G29 10800 0"/>
              <a:gd name="G33" fmla="+- G30 10800 0"/>
              <a:gd name="G34" fmla="?: G4 0 G31"/>
              <a:gd name="G35" fmla="?: 11756105 G34 0"/>
              <a:gd name="G36" fmla="?: G6 G35 G31"/>
              <a:gd name="G37" fmla="+- 21600 0 G36"/>
              <a:gd name="G38" fmla="?: G4 0 G33"/>
              <a:gd name="G39" fmla="?: 11756105 G38 G32"/>
              <a:gd name="G40" fmla="?: G6 G39 0"/>
              <a:gd name="G41" fmla="?: G4 G32 21600"/>
              <a:gd name="G42" fmla="?: G6 G41 G33"/>
              <a:gd name="T12" fmla="*/ 10800 w 21600"/>
              <a:gd name="T13" fmla="*/ 0 h 21600"/>
              <a:gd name="T14" fmla="*/ 5028 w 21600"/>
              <a:gd name="T15" fmla="*/ 10862 h 21600"/>
              <a:gd name="T16" fmla="*/ 10800 w 21600"/>
              <a:gd name="T17" fmla="*/ 10056 h 21600"/>
              <a:gd name="T18" fmla="*/ 16572 w 21600"/>
              <a:gd name="T19" fmla="*/ 10862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056" y="10807"/>
                </a:moveTo>
                <a:cubicBezTo>
                  <a:pt x="10056" y="10805"/>
                  <a:pt x="10056" y="10802"/>
                  <a:pt x="10056" y="10800"/>
                </a:cubicBezTo>
                <a:cubicBezTo>
                  <a:pt x="10056" y="10389"/>
                  <a:pt x="10389" y="10056"/>
                  <a:pt x="10800" y="10056"/>
                </a:cubicBezTo>
                <a:cubicBezTo>
                  <a:pt x="11210" y="10056"/>
                  <a:pt x="11544" y="10389"/>
                  <a:pt x="11544" y="10800"/>
                </a:cubicBezTo>
                <a:cubicBezTo>
                  <a:pt x="11544" y="10802"/>
                  <a:pt x="11543" y="10805"/>
                  <a:pt x="11543" y="10807"/>
                </a:cubicBezTo>
                <a:lnTo>
                  <a:pt x="21599" y="10916"/>
                </a:lnTo>
                <a:cubicBezTo>
                  <a:pt x="21599" y="10877"/>
                  <a:pt x="21600" y="10838"/>
                  <a:pt x="21600" y="10800"/>
                </a:cubicBezTo>
                <a:cubicBezTo>
                  <a:pt x="21600" y="4835"/>
                  <a:pt x="16764" y="0"/>
                  <a:pt x="10800" y="0"/>
                </a:cubicBezTo>
                <a:cubicBezTo>
                  <a:pt x="4835" y="0"/>
                  <a:pt x="0" y="4835"/>
                  <a:pt x="0" y="10800"/>
                </a:cubicBezTo>
                <a:cubicBezTo>
                  <a:pt x="-1" y="10838"/>
                  <a:pt x="0" y="10877"/>
                  <a:pt x="0" y="10916"/>
                </a:cubicBezTo>
                <a:close/>
              </a:path>
            </a:pathLst>
          </a:cu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w="12700" algn="ctr">
            <a:solidFill>
              <a:schemeClr val="bg1"/>
            </a:solidFill>
            <a:miter lim="800000"/>
            <a:headEnd/>
            <a:tailEnd/>
          </a:ln>
          <a:effectLst/>
        </p:spPr>
        <p:txBody>
          <a:bodyPr wrap="none" anchor="ctr"/>
          <a:lstStyle/>
          <a:p>
            <a:pPr>
              <a:defRPr/>
            </a:pPr>
            <a:endParaRPr lang="fr-FR" dirty="0"/>
          </a:p>
        </p:txBody>
      </p:sp>
      <p:sp>
        <p:nvSpPr>
          <p:cNvPr id="7" name="Text Box 7"/>
          <p:cNvSpPr txBox="1">
            <a:spLocks noChangeArrowheads="1"/>
          </p:cNvSpPr>
          <p:nvPr/>
        </p:nvSpPr>
        <p:spPr bwMode="auto">
          <a:xfrm>
            <a:off x="619125" y="3521075"/>
            <a:ext cx="1041400" cy="579438"/>
          </a:xfrm>
          <a:prstGeom prst="rect">
            <a:avLst/>
          </a:prstGeom>
          <a:noFill/>
          <a:ln w="9525" algn="ctr">
            <a:noFill/>
            <a:miter lim="800000"/>
            <a:headEnd/>
            <a:tailEnd/>
          </a:ln>
          <a:effectLst/>
        </p:spPr>
        <p:txBody>
          <a:bodyPr wrap="none">
            <a:spAutoFit/>
          </a:bodyPr>
          <a:lstStyle/>
          <a:p>
            <a:pPr algn="r" eaLnBrk="0" hangingPunct="0">
              <a:defRPr/>
            </a:pPr>
            <a:r>
              <a:rPr lang="en-US" sz="3200" b="1" dirty="0">
                <a:effectLst>
                  <a:outerShdw blurRad="38100" dist="38100" dir="2700000" algn="tl">
                    <a:srgbClr val="C0C0C0"/>
                  </a:outerShdw>
                </a:effectLst>
              </a:rPr>
              <a:t>Plan</a:t>
            </a:r>
          </a:p>
        </p:txBody>
      </p:sp>
      <p:grpSp>
        <p:nvGrpSpPr>
          <p:cNvPr id="8" name="Group 8"/>
          <p:cNvGrpSpPr>
            <a:grpSpLocks/>
          </p:cNvGrpSpPr>
          <p:nvPr/>
        </p:nvGrpSpPr>
        <p:grpSpPr bwMode="auto">
          <a:xfrm>
            <a:off x="1000100" y="1500174"/>
            <a:ext cx="643424" cy="501650"/>
            <a:chOff x="1698" y="1446"/>
            <a:chExt cx="316" cy="316"/>
          </a:xfrm>
          <a:gradFill>
            <a:gsLst>
              <a:gs pos="0">
                <a:srgbClr val="FFFFFF"/>
              </a:gs>
              <a:gs pos="7001">
                <a:srgbClr val="E6E6E6"/>
              </a:gs>
              <a:gs pos="32001">
                <a:srgbClr val="7D8496"/>
              </a:gs>
              <a:gs pos="47000">
                <a:srgbClr val="E6E6E6"/>
              </a:gs>
              <a:gs pos="85001">
                <a:srgbClr val="7D8496"/>
              </a:gs>
              <a:gs pos="100000">
                <a:srgbClr val="E6E6E6"/>
              </a:gs>
            </a:gsLst>
            <a:lin ang="5400000" scaled="0"/>
          </a:gradFill>
        </p:grpSpPr>
        <p:grpSp>
          <p:nvGrpSpPr>
            <p:cNvPr id="9" name="Group 10"/>
            <p:cNvGrpSpPr>
              <a:grpSpLocks/>
            </p:cNvGrpSpPr>
            <p:nvPr/>
          </p:nvGrpSpPr>
          <p:grpSpPr bwMode="auto">
            <a:xfrm>
              <a:off x="1698" y="1446"/>
              <a:ext cx="316" cy="316"/>
              <a:chOff x="1583" y="1492"/>
              <a:chExt cx="526" cy="526"/>
            </a:xfrm>
            <a:grpFill/>
          </p:grpSpPr>
          <p:sp>
            <p:nvSpPr>
              <p:cNvPr id="11" name="Oval 11"/>
              <p:cNvSpPr>
                <a:spLocks noChangeArrowheads="1"/>
              </p:cNvSpPr>
              <p:nvPr/>
            </p:nvSpPr>
            <p:spPr bwMode="gray">
              <a:xfrm>
                <a:off x="1583" y="1492"/>
                <a:ext cx="526" cy="526"/>
              </a:xfrm>
              <a:prstGeom prst="ellipse">
                <a:avLst/>
              </a:prstGeom>
              <a:grpFill/>
              <a:ln w="12700" algn="ctr">
                <a:solidFill>
                  <a:schemeClr val="bg1"/>
                </a:solidFill>
                <a:round/>
                <a:headEnd/>
                <a:tailEnd/>
              </a:ln>
              <a:effectLst/>
            </p:spPr>
            <p:txBody>
              <a:bodyPr wrap="none" anchor="ctr"/>
              <a:lstStyle/>
              <a:p>
                <a:pPr>
                  <a:defRPr/>
                </a:pPr>
                <a:endParaRPr lang="fr-FR" dirty="0"/>
              </a:p>
            </p:txBody>
          </p:sp>
          <p:sp>
            <p:nvSpPr>
              <p:cNvPr id="12" name="Oval 12"/>
              <p:cNvSpPr>
                <a:spLocks noChangeArrowheads="1"/>
              </p:cNvSpPr>
              <p:nvPr/>
            </p:nvSpPr>
            <p:spPr bwMode="gray">
              <a:xfrm>
                <a:off x="1634" y="1546"/>
                <a:ext cx="426" cy="424"/>
              </a:xfrm>
              <a:prstGeom prst="ellipse">
                <a:avLst/>
              </a:prstGeom>
              <a:grpFill/>
              <a:ln w="12700" algn="ctr">
                <a:solidFill>
                  <a:schemeClr val="bg1"/>
                </a:solidFill>
                <a:round/>
                <a:headEnd/>
                <a:tailEnd/>
              </a:ln>
              <a:effectLst/>
            </p:spPr>
            <p:txBody>
              <a:bodyPr wrap="none" anchor="ctr"/>
              <a:lstStyle/>
              <a:p>
                <a:pPr>
                  <a:defRPr/>
                </a:pPr>
                <a:endParaRPr lang="fr-FR" dirty="0"/>
              </a:p>
            </p:txBody>
          </p:sp>
          <p:sp>
            <p:nvSpPr>
              <p:cNvPr id="13" name="Oval 13"/>
              <p:cNvSpPr>
                <a:spLocks noChangeArrowheads="1"/>
              </p:cNvSpPr>
              <p:nvPr/>
            </p:nvSpPr>
            <p:spPr bwMode="gray">
              <a:xfrm>
                <a:off x="1641" y="1557"/>
                <a:ext cx="405" cy="406"/>
              </a:xfrm>
              <a:prstGeom prst="ellipse">
                <a:avLst/>
              </a:prstGeom>
              <a:grpFill/>
              <a:ln w="12700" algn="ctr">
                <a:solidFill>
                  <a:schemeClr val="bg1"/>
                </a:solidFill>
                <a:round/>
                <a:headEnd/>
                <a:tailEnd/>
              </a:ln>
              <a:effectLst/>
            </p:spPr>
            <p:txBody>
              <a:bodyPr wrap="none" anchor="ctr"/>
              <a:lstStyle/>
              <a:p>
                <a:pPr>
                  <a:defRPr/>
                </a:pPr>
                <a:endParaRPr lang="fr-FR" dirty="0"/>
              </a:p>
            </p:txBody>
          </p:sp>
          <p:sp>
            <p:nvSpPr>
              <p:cNvPr id="14" name="Oval 14"/>
              <p:cNvSpPr>
                <a:spLocks noChangeArrowheads="1"/>
              </p:cNvSpPr>
              <p:nvPr/>
            </p:nvSpPr>
            <p:spPr bwMode="gray">
              <a:xfrm>
                <a:off x="1652" y="1582"/>
                <a:ext cx="265" cy="266"/>
              </a:xfrm>
              <a:prstGeom prst="ellipse">
                <a:avLst/>
              </a:prstGeom>
              <a:grpFill/>
              <a:ln w="12700" algn="ctr">
                <a:solidFill>
                  <a:schemeClr val="bg1"/>
                </a:solidFill>
                <a:round/>
                <a:headEnd/>
                <a:tailEnd/>
              </a:ln>
              <a:effectLst/>
            </p:spPr>
            <p:txBody>
              <a:bodyPr wrap="none" anchor="ctr"/>
              <a:lstStyle/>
              <a:p>
                <a:pPr>
                  <a:defRPr/>
                </a:pPr>
                <a:endParaRPr lang="fr-FR" dirty="0"/>
              </a:p>
            </p:txBody>
          </p:sp>
          <p:sp>
            <p:nvSpPr>
              <p:cNvPr id="15" name="Oval 15"/>
              <p:cNvSpPr>
                <a:spLocks noChangeArrowheads="1"/>
              </p:cNvSpPr>
              <p:nvPr/>
            </p:nvSpPr>
            <p:spPr bwMode="gray">
              <a:xfrm>
                <a:off x="1660" y="1571"/>
                <a:ext cx="365" cy="366"/>
              </a:xfrm>
              <a:prstGeom prst="ellipse">
                <a:avLst/>
              </a:prstGeom>
              <a:grpFill/>
              <a:ln w="12700" algn="ctr">
                <a:solidFill>
                  <a:schemeClr val="bg1"/>
                </a:solidFill>
                <a:round/>
                <a:headEnd/>
                <a:tailEnd/>
              </a:ln>
              <a:effectLst/>
            </p:spPr>
            <p:txBody>
              <a:bodyPr wrap="none" anchor="ctr"/>
              <a:lstStyle/>
              <a:p>
                <a:pPr>
                  <a:defRPr/>
                </a:pPr>
                <a:endParaRPr lang="fr-FR" dirty="0"/>
              </a:p>
            </p:txBody>
          </p:sp>
        </p:grpSp>
        <p:sp>
          <p:nvSpPr>
            <p:cNvPr id="10" name="Text Box 16"/>
            <p:cNvSpPr txBox="1">
              <a:spLocks noChangeArrowheads="1"/>
            </p:cNvSpPr>
            <p:nvPr/>
          </p:nvSpPr>
          <p:spPr bwMode="gray">
            <a:xfrm>
              <a:off x="1748" y="1481"/>
              <a:ext cx="196" cy="231"/>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eaLnBrk="0" hangingPunct="0"/>
              <a:r>
                <a:rPr lang="en-US" b="1" dirty="0"/>
                <a:t>1</a:t>
              </a:r>
            </a:p>
          </p:txBody>
        </p:sp>
      </p:grpSp>
      <p:grpSp>
        <p:nvGrpSpPr>
          <p:cNvPr id="16" name="Group 18"/>
          <p:cNvGrpSpPr>
            <a:grpSpLocks/>
          </p:cNvGrpSpPr>
          <p:nvPr/>
        </p:nvGrpSpPr>
        <p:grpSpPr bwMode="auto">
          <a:xfrm>
            <a:off x="1763688" y="1988840"/>
            <a:ext cx="643381" cy="501650"/>
            <a:chOff x="1952" y="1906"/>
            <a:chExt cx="316" cy="316"/>
          </a:xfrm>
          <a:gradFill>
            <a:gsLst>
              <a:gs pos="0">
                <a:srgbClr val="FFFFFF"/>
              </a:gs>
              <a:gs pos="7001">
                <a:srgbClr val="E6E6E6"/>
              </a:gs>
              <a:gs pos="32001">
                <a:srgbClr val="7D8496"/>
              </a:gs>
              <a:gs pos="47000">
                <a:srgbClr val="E6E6E6"/>
              </a:gs>
              <a:gs pos="85001">
                <a:srgbClr val="7D8496"/>
              </a:gs>
              <a:gs pos="100000">
                <a:srgbClr val="E6E6E6"/>
              </a:gs>
            </a:gsLst>
            <a:lin ang="5400000" scaled="0"/>
          </a:gradFill>
        </p:grpSpPr>
        <p:grpSp>
          <p:nvGrpSpPr>
            <p:cNvPr id="17" name="Group 20"/>
            <p:cNvGrpSpPr>
              <a:grpSpLocks/>
            </p:cNvGrpSpPr>
            <p:nvPr/>
          </p:nvGrpSpPr>
          <p:grpSpPr bwMode="auto">
            <a:xfrm>
              <a:off x="1952" y="1906"/>
              <a:ext cx="316" cy="316"/>
              <a:chOff x="1583" y="1494"/>
              <a:chExt cx="526" cy="526"/>
            </a:xfrm>
            <a:grpFill/>
          </p:grpSpPr>
          <p:sp>
            <p:nvSpPr>
              <p:cNvPr id="19" name="Oval 21"/>
              <p:cNvSpPr>
                <a:spLocks noChangeArrowheads="1"/>
              </p:cNvSpPr>
              <p:nvPr/>
            </p:nvSpPr>
            <p:spPr bwMode="gray">
              <a:xfrm>
                <a:off x="1583" y="1494"/>
                <a:ext cx="526" cy="526"/>
              </a:xfrm>
              <a:prstGeom prst="ellipse">
                <a:avLst/>
              </a:prstGeom>
              <a:grpFill/>
              <a:ln w="12700" algn="ctr">
                <a:solidFill>
                  <a:schemeClr val="bg1"/>
                </a:solidFill>
                <a:round/>
                <a:headEnd/>
                <a:tailEnd/>
              </a:ln>
              <a:effectLst/>
            </p:spPr>
            <p:txBody>
              <a:bodyPr wrap="none" anchor="ctr"/>
              <a:lstStyle/>
              <a:p>
                <a:pPr>
                  <a:defRPr/>
                </a:pPr>
                <a:endParaRPr lang="fr-FR" dirty="0"/>
              </a:p>
            </p:txBody>
          </p:sp>
          <p:sp>
            <p:nvSpPr>
              <p:cNvPr id="20" name="Oval 22"/>
              <p:cNvSpPr>
                <a:spLocks noChangeArrowheads="1"/>
              </p:cNvSpPr>
              <p:nvPr/>
            </p:nvSpPr>
            <p:spPr bwMode="gray">
              <a:xfrm>
                <a:off x="1634" y="1547"/>
                <a:ext cx="426" cy="424"/>
              </a:xfrm>
              <a:prstGeom prst="ellipse">
                <a:avLst/>
              </a:prstGeom>
              <a:grpFill/>
              <a:ln w="12700" algn="ctr">
                <a:solidFill>
                  <a:schemeClr val="bg1"/>
                </a:solidFill>
                <a:round/>
                <a:headEnd/>
                <a:tailEnd/>
              </a:ln>
              <a:effectLst/>
            </p:spPr>
            <p:txBody>
              <a:bodyPr wrap="none" anchor="ctr"/>
              <a:lstStyle/>
              <a:p>
                <a:pPr>
                  <a:defRPr/>
                </a:pPr>
                <a:endParaRPr lang="fr-FR" dirty="0"/>
              </a:p>
            </p:txBody>
          </p:sp>
          <p:sp>
            <p:nvSpPr>
              <p:cNvPr id="21" name="Oval 23"/>
              <p:cNvSpPr>
                <a:spLocks noChangeArrowheads="1"/>
              </p:cNvSpPr>
              <p:nvPr/>
            </p:nvSpPr>
            <p:spPr bwMode="gray">
              <a:xfrm>
                <a:off x="1641" y="1557"/>
                <a:ext cx="405" cy="406"/>
              </a:xfrm>
              <a:prstGeom prst="ellipse">
                <a:avLst/>
              </a:prstGeom>
              <a:grpFill/>
              <a:ln w="12700" algn="ctr">
                <a:solidFill>
                  <a:schemeClr val="bg1"/>
                </a:solidFill>
                <a:round/>
                <a:headEnd/>
                <a:tailEnd/>
              </a:ln>
              <a:effectLst/>
            </p:spPr>
            <p:txBody>
              <a:bodyPr wrap="none" anchor="ctr"/>
              <a:lstStyle/>
              <a:p>
                <a:pPr>
                  <a:defRPr/>
                </a:pPr>
                <a:endParaRPr lang="fr-FR" dirty="0"/>
              </a:p>
            </p:txBody>
          </p:sp>
          <p:sp>
            <p:nvSpPr>
              <p:cNvPr id="22" name="Oval 24"/>
              <p:cNvSpPr>
                <a:spLocks noChangeArrowheads="1"/>
              </p:cNvSpPr>
              <p:nvPr/>
            </p:nvSpPr>
            <p:spPr bwMode="gray">
              <a:xfrm>
                <a:off x="1652" y="1582"/>
                <a:ext cx="265" cy="266"/>
              </a:xfrm>
              <a:prstGeom prst="ellipse">
                <a:avLst/>
              </a:prstGeom>
              <a:grpFill/>
              <a:ln w="12700" algn="ctr">
                <a:solidFill>
                  <a:schemeClr val="bg1"/>
                </a:solidFill>
                <a:round/>
                <a:headEnd/>
                <a:tailEnd/>
              </a:ln>
              <a:effectLst/>
            </p:spPr>
            <p:txBody>
              <a:bodyPr wrap="none" anchor="ctr"/>
              <a:lstStyle/>
              <a:p>
                <a:pPr>
                  <a:defRPr/>
                </a:pPr>
                <a:endParaRPr lang="fr-FR" dirty="0"/>
              </a:p>
            </p:txBody>
          </p:sp>
          <p:sp>
            <p:nvSpPr>
              <p:cNvPr id="23" name="Oval 25"/>
              <p:cNvSpPr>
                <a:spLocks noChangeArrowheads="1"/>
              </p:cNvSpPr>
              <p:nvPr/>
            </p:nvSpPr>
            <p:spPr bwMode="gray">
              <a:xfrm>
                <a:off x="1660" y="1571"/>
                <a:ext cx="365" cy="366"/>
              </a:xfrm>
              <a:prstGeom prst="ellipse">
                <a:avLst/>
              </a:prstGeom>
              <a:grpFill/>
              <a:ln w="12700" algn="ctr">
                <a:solidFill>
                  <a:schemeClr val="bg1"/>
                </a:solidFill>
                <a:round/>
                <a:headEnd/>
                <a:tailEnd/>
              </a:ln>
              <a:effectLst/>
            </p:spPr>
            <p:txBody>
              <a:bodyPr wrap="none" anchor="ctr"/>
              <a:lstStyle/>
              <a:p>
                <a:pPr>
                  <a:defRPr/>
                </a:pPr>
                <a:endParaRPr lang="fr-FR" dirty="0"/>
              </a:p>
            </p:txBody>
          </p:sp>
        </p:grpSp>
        <p:sp>
          <p:nvSpPr>
            <p:cNvPr id="18" name="Text Box 26"/>
            <p:cNvSpPr txBox="1">
              <a:spLocks noChangeArrowheads="1"/>
            </p:cNvSpPr>
            <p:nvPr/>
          </p:nvSpPr>
          <p:spPr bwMode="gray">
            <a:xfrm>
              <a:off x="2010" y="1950"/>
              <a:ext cx="196" cy="231"/>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eaLnBrk="0" hangingPunct="0"/>
              <a:r>
                <a:rPr lang="en-US" b="1" dirty="0"/>
                <a:t>2</a:t>
              </a:r>
            </a:p>
          </p:txBody>
        </p:sp>
      </p:grpSp>
      <p:grpSp>
        <p:nvGrpSpPr>
          <p:cNvPr id="24" name="Group 28"/>
          <p:cNvGrpSpPr>
            <a:grpSpLocks/>
          </p:cNvGrpSpPr>
          <p:nvPr/>
        </p:nvGrpSpPr>
        <p:grpSpPr bwMode="auto">
          <a:xfrm>
            <a:off x="2289607" y="3933056"/>
            <a:ext cx="626209" cy="501650"/>
            <a:chOff x="2006" y="2364"/>
            <a:chExt cx="316" cy="316"/>
          </a:xfrm>
          <a:gradFill>
            <a:gsLst>
              <a:gs pos="0">
                <a:srgbClr val="FFFFFF"/>
              </a:gs>
              <a:gs pos="7001">
                <a:srgbClr val="E6E6E6"/>
              </a:gs>
              <a:gs pos="32001">
                <a:srgbClr val="7D8496"/>
              </a:gs>
              <a:gs pos="47000">
                <a:srgbClr val="E6E6E6"/>
              </a:gs>
              <a:gs pos="85001">
                <a:srgbClr val="7D8496"/>
              </a:gs>
              <a:gs pos="100000">
                <a:srgbClr val="E6E6E6"/>
              </a:gs>
            </a:gsLst>
            <a:lin ang="5400000" scaled="0"/>
          </a:gradFill>
        </p:grpSpPr>
        <p:grpSp>
          <p:nvGrpSpPr>
            <p:cNvPr id="25" name="Group 30"/>
            <p:cNvGrpSpPr>
              <a:grpSpLocks/>
            </p:cNvGrpSpPr>
            <p:nvPr/>
          </p:nvGrpSpPr>
          <p:grpSpPr bwMode="auto">
            <a:xfrm>
              <a:off x="2006" y="2364"/>
              <a:ext cx="316" cy="316"/>
              <a:chOff x="1583" y="1494"/>
              <a:chExt cx="526" cy="526"/>
            </a:xfrm>
            <a:grpFill/>
          </p:grpSpPr>
          <p:sp>
            <p:nvSpPr>
              <p:cNvPr id="27" name="Oval 31"/>
              <p:cNvSpPr>
                <a:spLocks noChangeArrowheads="1"/>
              </p:cNvSpPr>
              <p:nvPr/>
            </p:nvSpPr>
            <p:spPr bwMode="gray">
              <a:xfrm>
                <a:off x="1583" y="1494"/>
                <a:ext cx="526" cy="526"/>
              </a:xfrm>
              <a:prstGeom prst="ellipse">
                <a:avLst/>
              </a:prstGeom>
              <a:grpFill/>
              <a:ln w="12700" algn="ctr">
                <a:solidFill>
                  <a:schemeClr val="bg1"/>
                </a:solidFill>
                <a:round/>
                <a:headEnd/>
                <a:tailEnd/>
              </a:ln>
              <a:effectLst/>
            </p:spPr>
            <p:txBody>
              <a:bodyPr wrap="none" anchor="ctr"/>
              <a:lstStyle/>
              <a:p>
                <a:pPr>
                  <a:defRPr/>
                </a:pPr>
                <a:endParaRPr lang="fr-FR" dirty="0"/>
              </a:p>
            </p:txBody>
          </p:sp>
          <p:sp>
            <p:nvSpPr>
              <p:cNvPr id="28" name="Oval 32"/>
              <p:cNvSpPr>
                <a:spLocks noChangeArrowheads="1"/>
              </p:cNvSpPr>
              <p:nvPr/>
            </p:nvSpPr>
            <p:spPr bwMode="gray">
              <a:xfrm>
                <a:off x="1634" y="1547"/>
                <a:ext cx="426" cy="424"/>
              </a:xfrm>
              <a:prstGeom prst="ellipse">
                <a:avLst/>
              </a:prstGeom>
              <a:grpFill/>
              <a:ln w="12700" algn="ctr">
                <a:solidFill>
                  <a:schemeClr val="bg1"/>
                </a:solidFill>
                <a:round/>
                <a:headEnd/>
                <a:tailEnd/>
              </a:ln>
              <a:effectLst/>
            </p:spPr>
            <p:txBody>
              <a:bodyPr wrap="none" anchor="ctr"/>
              <a:lstStyle/>
              <a:p>
                <a:pPr>
                  <a:defRPr/>
                </a:pPr>
                <a:endParaRPr lang="fr-FR" dirty="0"/>
              </a:p>
            </p:txBody>
          </p:sp>
          <p:sp>
            <p:nvSpPr>
              <p:cNvPr id="29" name="Oval 33"/>
              <p:cNvSpPr>
                <a:spLocks noChangeArrowheads="1"/>
              </p:cNvSpPr>
              <p:nvPr/>
            </p:nvSpPr>
            <p:spPr bwMode="gray">
              <a:xfrm>
                <a:off x="1641" y="1557"/>
                <a:ext cx="405" cy="406"/>
              </a:xfrm>
              <a:prstGeom prst="ellipse">
                <a:avLst/>
              </a:prstGeom>
              <a:grpFill/>
              <a:ln w="12700" algn="ctr">
                <a:solidFill>
                  <a:schemeClr val="bg1"/>
                </a:solidFill>
                <a:round/>
                <a:headEnd/>
                <a:tailEnd/>
              </a:ln>
              <a:effectLst/>
            </p:spPr>
            <p:txBody>
              <a:bodyPr wrap="none" anchor="ctr"/>
              <a:lstStyle/>
              <a:p>
                <a:pPr>
                  <a:defRPr/>
                </a:pPr>
                <a:endParaRPr lang="fr-FR" dirty="0"/>
              </a:p>
            </p:txBody>
          </p:sp>
          <p:sp>
            <p:nvSpPr>
              <p:cNvPr id="30" name="Oval 34"/>
              <p:cNvSpPr>
                <a:spLocks noChangeArrowheads="1"/>
              </p:cNvSpPr>
              <p:nvPr/>
            </p:nvSpPr>
            <p:spPr bwMode="gray">
              <a:xfrm>
                <a:off x="1652" y="1582"/>
                <a:ext cx="265" cy="266"/>
              </a:xfrm>
              <a:prstGeom prst="ellipse">
                <a:avLst/>
              </a:prstGeom>
              <a:grpFill/>
              <a:ln w="12700" algn="ctr">
                <a:solidFill>
                  <a:schemeClr val="bg1"/>
                </a:solidFill>
                <a:round/>
                <a:headEnd/>
                <a:tailEnd/>
              </a:ln>
              <a:effectLst/>
            </p:spPr>
            <p:txBody>
              <a:bodyPr wrap="none" anchor="ctr"/>
              <a:lstStyle/>
              <a:p>
                <a:pPr>
                  <a:defRPr/>
                </a:pPr>
                <a:endParaRPr lang="fr-FR" dirty="0"/>
              </a:p>
            </p:txBody>
          </p:sp>
          <p:sp>
            <p:nvSpPr>
              <p:cNvPr id="31" name="Oval 35"/>
              <p:cNvSpPr>
                <a:spLocks noChangeArrowheads="1"/>
              </p:cNvSpPr>
              <p:nvPr/>
            </p:nvSpPr>
            <p:spPr bwMode="gray">
              <a:xfrm>
                <a:off x="1660" y="1571"/>
                <a:ext cx="365" cy="366"/>
              </a:xfrm>
              <a:prstGeom prst="ellipse">
                <a:avLst/>
              </a:prstGeom>
              <a:grpFill/>
              <a:ln w="12700" algn="ctr">
                <a:solidFill>
                  <a:schemeClr val="bg1"/>
                </a:solidFill>
                <a:round/>
                <a:headEnd/>
                <a:tailEnd/>
              </a:ln>
              <a:effectLst/>
            </p:spPr>
            <p:txBody>
              <a:bodyPr wrap="none" anchor="ctr"/>
              <a:lstStyle/>
              <a:p>
                <a:pPr>
                  <a:defRPr/>
                </a:pPr>
                <a:endParaRPr lang="fr-FR" dirty="0"/>
              </a:p>
            </p:txBody>
          </p:sp>
        </p:grpSp>
        <p:sp>
          <p:nvSpPr>
            <p:cNvPr id="26" name="Text Box 36"/>
            <p:cNvSpPr txBox="1">
              <a:spLocks noChangeArrowheads="1"/>
            </p:cNvSpPr>
            <p:nvPr/>
          </p:nvSpPr>
          <p:spPr bwMode="gray">
            <a:xfrm>
              <a:off x="2064" y="2407"/>
              <a:ext cx="196" cy="231"/>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eaLnBrk="0" hangingPunct="0"/>
              <a:r>
                <a:rPr lang="en-US" b="1" dirty="0" smtClean="0"/>
                <a:t>5</a:t>
              </a:r>
              <a:endParaRPr lang="en-US" b="1" dirty="0"/>
            </a:p>
          </p:txBody>
        </p:sp>
      </p:grpSp>
      <p:grpSp>
        <p:nvGrpSpPr>
          <p:cNvPr id="32" name="Group 38"/>
          <p:cNvGrpSpPr>
            <a:grpSpLocks/>
          </p:cNvGrpSpPr>
          <p:nvPr/>
        </p:nvGrpSpPr>
        <p:grpSpPr bwMode="auto">
          <a:xfrm>
            <a:off x="2056411" y="4581128"/>
            <a:ext cx="643381" cy="501650"/>
            <a:chOff x="1952" y="2822"/>
            <a:chExt cx="316" cy="316"/>
          </a:xfrm>
          <a:gradFill>
            <a:gsLst>
              <a:gs pos="0">
                <a:srgbClr val="FFFFFF"/>
              </a:gs>
              <a:gs pos="7001">
                <a:srgbClr val="E6E6E6"/>
              </a:gs>
              <a:gs pos="32001">
                <a:srgbClr val="7D8496"/>
              </a:gs>
              <a:gs pos="47000">
                <a:srgbClr val="E6E6E6"/>
              </a:gs>
              <a:gs pos="85001">
                <a:srgbClr val="7D8496"/>
              </a:gs>
              <a:gs pos="100000">
                <a:srgbClr val="E6E6E6"/>
              </a:gs>
            </a:gsLst>
            <a:lin ang="5400000" scaled="0"/>
          </a:gradFill>
        </p:grpSpPr>
        <p:grpSp>
          <p:nvGrpSpPr>
            <p:cNvPr id="33" name="Group 40"/>
            <p:cNvGrpSpPr>
              <a:grpSpLocks/>
            </p:cNvGrpSpPr>
            <p:nvPr/>
          </p:nvGrpSpPr>
          <p:grpSpPr bwMode="auto">
            <a:xfrm>
              <a:off x="1952" y="2822"/>
              <a:ext cx="316" cy="316"/>
              <a:chOff x="1583" y="1494"/>
              <a:chExt cx="526" cy="526"/>
            </a:xfrm>
            <a:grpFill/>
          </p:grpSpPr>
          <p:sp>
            <p:nvSpPr>
              <p:cNvPr id="35" name="Oval 41"/>
              <p:cNvSpPr>
                <a:spLocks noChangeArrowheads="1"/>
              </p:cNvSpPr>
              <p:nvPr/>
            </p:nvSpPr>
            <p:spPr bwMode="gray">
              <a:xfrm>
                <a:off x="1583" y="1494"/>
                <a:ext cx="526" cy="526"/>
              </a:xfrm>
              <a:prstGeom prst="ellipse">
                <a:avLst/>
              </a:prstGeom>
              <a:grpFill/>
              <a:ln w="12700" algn="ctr">
                <a:solidFill>
                  <a:schemeClr val="bg1"/>
                </a:solidFill>
                <a:round/>
                <a:headEnd/>
                <a:tailEnd/>
              </a:ln>
              <a:effectLst/>
            </p:spPr>
            <p:txBody>
              <a:bodyPr wrap="none" anchor="ctr"/>
              <a:lstStyle/>
              <a:p>
                <a:pPr>
                  <a:defRPr/>
                </a:pPr>
                <a:endParaRPr lang="fr-FR" dirty="0"/>
              </a:p>
            </p:txBody>
          </p:sp>
          <p:sp>
            <p:nvSpPr>
              <p:cNvPr id="36" name="Oval 42"/>
              <p:cNvSpPr>
                <a:spLocks noChangeArrowheads="1"/>
              </p:cNvSpPr>
              <p:nvPr/>
            </p:nvSpPr>
            <p:spPr bwMode="gray">
              <a:xfrm>
                <a:off x="1634" y="1547"/>
                <a:ext cx="426" cy="424"/>
              </a:xfrm>
              <a:prstGeom prst="ellipse">
                <a:avLst/>
              </a:prstGeom>
              <a:grpFill/>
              <a:ln w="12700" algn="ctr">
                <a:solidFill>
                  <a:schemeClr val="bg1"/>
                </a:solidFill>
                <a:round/>
                <a:headEnd/>
                <a:tailEnd/>
              </a:ln>
              <a:effectLst/>
            </p:spPr>
            <p:txBody>
              <a:bodyPr wrap="none" anchor="ctr"/>
              <a:lstStyle/>
              <a:p>
                <a:pPr>
                  <a:defRPr/>
                </a:pPr>
                <a:endParaRPr lang="fr-FR" dirty="0"/>
              </a:p>
            </p:txBody>
          </p:sp>
          <p:sp>
            <p:nvSpPr>
              <p:cNvPr id="37" name="Oval 43"/>
              <p:cNvSpPr>
                <a:spLocks noChangeArrowheads="1"/>
              </p:cNvSpPr>
              <p:nvPr/>
            </p:nvSpPr>
            <p:spPr bwMode="gray">
              <a:xfrm>
                <a:off x="1641" y="1557"/>
                <a:ext cx="405" cy="406"/>
              </a:xfrm>
              <a:prstGeom prst="ellipse">
                <a:avLst/>
              </a:prstGeom>
              <a:grpFill/>
              <a:ln w="12700" algn="ctr">
                <a:solidFill>
                  <a:schemeClr val="bg1"/>
                </a:solidFill>
                <a:round/>
                <a:headEnd/>
                <a:tailEnd/>
              </a:ln>
              <a:effectLst/>
            </p:spPr>
            <p:txBody>
              <a:bodyPr wrap="none" anchor="ctr"/>
              <a:lstStyle/>
              <a:p>
                <a:pPr>
                  <a:defRPr/>
                </a:pPr>
                <a:endParaRPr lang="fr-FR" dirty="0"/>
              </a:p>
            </p:txBody>
          </p:sp>
          <p:sp>
            <p:nvSpPr>
              <p:cNvPr id="38" name="Oval 44"/>
              <p:cNvSpPr>
                <a:spLocks noChangeArrowheads="1"/>
              </p:cNvSpPr>
              <p:nvPr/>
            </p:nvSpPr>
            <p:spPr bwMode="gray">
              <a:xfrm>
                <a:off x="1652" y="1582"/>
                <a:ext cx="265" cy="266"/>
              </a:xfrm>
              <a:prstGeom prst="ellipse">
                <a:avLst/>
              </a:prstGeom>
              <a:grpFill/>
              <a:ln w="12700" algn="ctr">
                <a:solidFill>
                  <a:schemeClr val="bg1"/>
                </a:solidFill>
                <a:round/>
                <a:headEnd/>
                <a:tailEnd/>
              </a:ln>
              <a:effectLst/>
            </p:spPr>
            <p:txBody>
              <a:bodyPr wrap="none" anchor="ctr"/>
              <a:lstStyle/>
              <a:p>
                <a:pPr>
                  <a:defRPr/>
                </a:pPr>
                <a:endParaRPr lang="fr-FR" dirty="0"/>
              </a:p>
            </p:txBody>
          </p:sp>
          <p:sp>
            <p:nvSpPr>
              <p:cNvPr id="39" name="Oval 45"/>
              <p:cNvSpPr>
                <a:spLocks noChangeArrowheads="1"/>
              </p:cNvSpPr>
              <p:nvPr/>
            </p:nvSpPr>
            <p:spPr bwMode="gray">
              <a:xfrm>
                <a:off x="1660" y="1571"/>
                <a:ext cx="365" cy="366"/>
              </a:xfrm>
              <a:prstGeom prst="ellipse">
                <a:avLst/>
              </a:prstGeom>
              <a:grpFill/>
              <a:ln w="12700" algn="ctr">
                <a:solidFill>
                  <a:schemeClr val="bg1"/>
                </a:solidFill>
                <a:round/>
                <a:headEnd/>
                <a:tailEnd/>
              </a:ln>
              <a:effectLst/>
            </p:spPr>
            <p:txBody>
              <a:bodyPr wrap="none" anchor="ctr"/>
              <a:lstStyle/>
              <a:p>
                <a:pPr>
                  <a:defRPr/>
                </a:pPr>
                <a:endParaRPr lang="fr-FR" dirty="0"/>
              </a:p>
            </p:txBody>
          </p:sp>
        </p:grpSp>
        <p:sp>
          <p:nvSpPr>
            <p:cNvPr id="34" name="Text Box 46"/>
            <p:cNvSpPr txBox="1">
              <a:spLocks noChangeArrowheads="1"/>
            </p:cNvSpPr>
            <p:nvPr/>
          </p:nvSpPr>
          <p:spPr bwMode="gray">
            <a:xfrm>
              <a:off x="2010" y="2866"/>
              <a:ext cx="196" cy="231"/>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eaLnBrk="0" hangingPunct="0"/>
              <a:r>
                <a:rPr lang="en-US" b="1" dirty="0" smtClean="0"/>
                <a:t>6</a:t>
              </a:r>
              <a:endParaRPr lang="en-US" b="1" dirty="0"/>
            </a:p>
          </p:txBody>
        </p:sp>
      </p:grpSp>
      <p:sp>
        <p:nvSpPr>
          <p:cNvPr id="40" name="Rectangle 136"/>
          <p:cNvSpPr>
            <a:spLocks noChangeArrowheads="1"/>
          </p:cNvSpPr>
          <p:nvPr/>
        </p:nvSpPr>
        <p:spPr bwMode="gray">
          <a:xfrm>
            <a:off x="457200" y="533400"/>
            <a:ext cx="7696200" cy="563563"/>
          </a:xfrm>
          <a:prstGeom prst="rect">
            <a:avLst/>
          </a:prstGeom>
          <a:noFill/>
          <a:ln w="9525">
            <a:noFill/>
            <a:miter lim="800000"/>
            <a:headEnd/>
            <a:tailEnd/>
          </a:ln>
        </p:spPr>
        <p:txBody>
          <a:bodyPr anchor="ctr"/>
          <a:lstStyle/>
          <a:p>
            <a:endParaRPr lang="fr-FR" sz="3200" b="1" dirty="0">
              <a:latin typeface="Verdana" pitchFamily="34" charset="0"/>
            </a:endParaRPr>
          </a:p>
        </p:txBody>
      </p:sp>
      <p:sp>
        <p:nvSpPr>
          <p:cNvPr id="41" name="Espace réservé de la date 58"/>
          <p:cNvSpPr txBox="1">
            <a:spLocks/>
          </p:cNvSpPr>
          <p:nvPr/>
        </p:nvSpPr>
        <p:spPr>
          <a:xfrm>
            <a:off x="457200" y="6556375"/>
            <a:ext cx="2133600" cy="244475"/>
          </a:xfrm>
          <a:prstGeom prst="rect">
            <a:avLst/>
          </a:prstGeom>
        </p:spPr>
        <p:txBody>
          <a:bodyPr vert="horz" lIns="91440" tIns="45720" rIns="91440" bIns="45720" rtlCol="1" anchor="ct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fr-FR" sz="1200" b="0" i="0" u="none" strike="noStrike" kern="1200" cap="none" spc="0" normalizeH="0" baseline="0" noProof="0" dirty="0">
              <a:ln>
                <a:noFill/>
              </a:ln>
              <a:effectLst/>
              <a:uLnTx/>
              <a:uFillTx/>
              <a:latin typeface="Arial" charset="0"/>
              <a:ea typeface="+mn-ea"/>
              <a:cs typeface="+mn-cs"/>
            </a:endParaRPr>
          </a:p>
        </p:txBody>
      </p:sp>
      <p:sp>
        <p:nvSpPr>
          <p:cNvPr id="42" name="Espace réservé du numéro de diapositive 59"/>
          <p:cNvSpPr txBox="1">
            <a:spLocks/>
          </p:cNvSpPr>
          <p:nvPr/>
        </p:nvSpPr>
        <p:spPr>
          <a:xfrm>
            <a:off x="3429000" y="6556375"/>
            <a:ext cx="2133600" cy="244475"/>
          </a:xfrm>
          <a:prstGeom prst="rect">
            <a:avLst/>
          </a:prstGeom>
        </p:spPr>
        <p:txBody>
          <a:bodyPr vert="horz" lIns="91440" tIns="45720" rIns="91440" bIns="45720" rtlCol="1"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effectLst/>
              <a:uLnTx/>
              <a:uFillTx/>
              <a:latin typeface="Arial" charset="0"/>
              <a:ea typeface="+mn-ea"/>
              <a:cs typeface="+mn-cs"/>
            </a:endParaRPr>
          </a:p>
        </p:txBody>
      </p:sp>
      <p:pic>
        <p:nvPicPr>
          <p:cNvPr id="44" name="Picture 16" descr="WinFX__LineGlow"/>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101538" y="663639"/>
            <a:ext cx="7316744" cy="990600"/>
          </a:xfrm>
          <a:prstGeom prst="rect">
            <a:avLst/>
          </a:prstGeom>
          <a:noFill/>
          <a:ln w="9525">
            <a:noFill/>
            <a:miter lim="800000"/>
            <a:headEnd/>
            <a:tailEnd/>
          </a:ln>
        </p:spPr>
      </p:pic>
      <p:grpSp>
        <p:nvGrpSpPr>
          <p:cNvPr id="45" name="Group 18"/>
          <p:cNvGrpSpPr>
            <a:grpSpLocks/>
          </p:cNvGrpSpPr>
          <p:nvPr/>
        </p:nvGrpSpPr>
        <p:grpSpPr bwMode="auto">
          <a:xfrm>
            <a:off x="2285984" y="3284984"/>
            <a:ext cx="663683" cy="501650"/>
            <a:chOff x="1952" y="1906"/>
            <a:chExt cx="316" cy="316"/>
          </a:xfrm>
          <a:gradFill>
            <a:gsLst>
              <a:gs pos="0">
                <a:srgbClr val="FFFFFF"/>
              </a:gs>
              <a:gs pos="7001">
                <a:srgbClr val="E6E6E6"/>
              </a:gs>
              <a:gs pos="32001">
                <a:srgbClr val="7D8496"/>
              </a:gs>
              <a:gs pos="47000">
                <a:srgbClr val="E6E6E6"/>
              </a:gs>
              <a:gs pos="85001">
                <a:srgbClr val="7D8496"/>
              </a:gs>
              <a:gs pos="100000">
                <a:srgbClr val="E6E6E6"/>
              </a:gs>
            </a:gsLst>
            <a:lin ang="5400000" scaled="0"/>
          </a:gradFill>
        </p:grpSpPr>
        <p:grpSp>
          <p:nvGrpSpPr>
            <p:cNvPr id="46" name="Group 20"/>
            <p:cNvGrpSpPr>
              <a:grpSpLocks/>
            </p:cNvGrpSpPr>
            <p:nvPr/>
          </p:nvGrpSpPr>
          <p:grpSpPr bwMode="auto">
            <a:xfrm>
              <a:off x="1952" y="1906"/>
              <a:ext cx="316" cy="316"/>
              <a:chOff x="1583" y="1494"/>
              <a:chExt cx="526" cy="526"/>
            </a:xfrm>
            <a:grpFill/>
          </p:grpSpPr>
          <p:sp>
            <p:nvSpPr>
              <p:cNvPr id="48" name="Oval 21"/>
              <p:cNvSpPr>
                <a:spLocks noChangeArrowheads="1"/>
              </p:cNvSpPr>
              <p:nvPr/>
            </p:nvSpPr>
            <p:spPr bwMode="gray">
              <a:xfrm>
                <a:off x="1583" y="1494"/>
                <a:ext cx="526" cy="526"/>
              </a:xfrm>
              <a:prstGeom prst="ellipse">
                <a:avLst/>
              </a:prstGeom>
              <a:grpFill/>
              <a:ln w="12700" algn="ctr">
                <a:solidFill>
                  <a:schemeClr val="bg1"/>
                </a:solidFill>
                <a:round/>
                <a:headEnd/>
                <a:tailEnd/>
              </a:ln>
              <a:effectLst/>
            </p:spPr>
            <p:txBody>
              <a:bodyPr wrap="none" anchor="ctr"/>
              <a:lstStyle/>
              <a:p>
                <a:pPr>
                  <a:defRPr/>
                </a:pPr>
                <a:endParaRPr lang="fr-FR" dirty="0"/>
              </a:p>
            </p:txBody>
          </p:sp>
          <p:sp>
            <p:nvSpPr>
              <p:cNvPr id="49" name="Oval 22"/>
              <p:cNvSpPr>
                <a:spLocks noChangeArrowheads="1"/>
              </p:cNvSpPr>
              <p:nvPr/>
            </p:nvSpPr>
            <p:spPr bwMode="gray">
              <a:xfrm>
                <a:off x="1634" y="1547"/>
                <a:ext cx="426" cy="424"/>
              </a:xfrm>
              <a:prstGeom prst="ellipse">
                <a:avLst/>
              </a:prstGeom>
              <a:grpFill/>
              <a:ln w="12700" algn="ctr">
                <a:solidFill>
                  <a:schemeClr val="bg1"/>
                </a:solidFill>
                <a:round/>
                <a:headEnd/>
                <a:tailEnd/>
              </a:ln>
              <a:effectLst/>
            </p:spPr>
            <p:txBody>
              <a:bodyPr wrap="none" anchor="ctr"/>
              <a:lstStyle/>
              <a:p>
                <a:pPr>
                  <a:defRPr/>
                </a:pPr>
                <a:endParaRPr lang="fr-FR" dirty="0"/>
              </a:p>
            </p:txBody>
          </p:sp>
          <p:sp>
            <p:nvSpPr>
              <p:cNvPr id="50" name="Oval 23"/>
              <p:cNvSpPr>
                <a:spLocks noChangeArrowheads="1"/>
              </p:cNvSpPr>
              <p:nvPr/>
            </p:nvSpPr>
            <p:spPr bwMode="gray">
              <a:xfrm>
                <a:off x="1641" y="1557"/>
                <a:ext cx="405" cy="406"/>
              </a:xfrm>
              <a:prstGeom prst="ellipse">
                <a:avLst/>
              </a:prstGeom>
              <a:grpFill/>
              <a:ln w="12700" algn="ctr">
                <a:solidFill>
                  <a:schemeClr val="bg1"/>
                </a:solidFill>
                <a:round/>
                <a:headEnd/>
                <a:tailEnd/>
              </a:ln>
              <a:effectLst/>
            </p:spPr>
            <p:txBody>
              <a:bodyPr wrap="none" anchor="ctr"/>
              <a:lstStyle/>
              <a:p>
                <a:pPr>
                  <a:defRPr/>
                </a:pPr>
                <a:endParaRPr lang="fr-FR" dirty="0"/>
              </a:p>
            </p:txBody>
          </p:sp>
          <p:sp>
            <p:nvSpPr>
              <p:cNvPr id="51" name="Oval 24"/>
              <p:cNvSpPr>
                <a:spLocks noChangeArrowheads="1"/>
              </p:cNvSpPr>
              <p:nvPr/>
            </p:nvSpPr>
            <p:spPr bwMode="gray">
              <a:xfrm>
                <a:off x="1652" y="1582"/>
                <a:ext cx="265" cy="266"/>
              </a:xfrm>
              <a:prstGeom prst="ellipse">
                <a:avLst/>
              </a:prstGeom>
              <a:grpFill/>
              <a:ln w="12700" algn="ctr">
                <a:solidFill>
                  <a:schemeClr val="bg1"/>
                </a:solidFill>
                <a:round/>
                <a:headEnd/>
                <a:tailEnd/>
              </a:ln>
              <a:effectLst/>
            </p:spPr>
            <p:txBody>
              <a:bodyPr wrap="none" anchor="ctr"/>
              <a:lstStyle/>
              <a:p>
                <a:pPr>
                  <a:defRPr/>
                </a:pPr>
                <a:endParaRPr lang="fr-FR" dirty="0"/>
              </a:p>
            </p:txBody>
          </p:sp>
          <p:sp>
            <p:nvSpPr>
              <p:cNvPr id="52" name="Oval 25"/>
              <p:cNvSpPr>
                <a:spLocks noChangeArrowheads="1"/>
              </p:cNvSpPr>
              <p:nvPr/>
            </p:nvSpPr>
            <p:spPr bwMode="gray">
              <a:xfrm>
                <a:off x="1660" y="1571"/>
                <a:ext cx="365" cy="366"/>
              </a:xfrm>
              <a:prstGeom prst="ellipse">
                <a:avLst/>
              </a:prstGeom>
              <a:grpFill/>
              <a:ln w="12700" algn="ctr">
                <a:solidFill>
                  <a:schemeClr val="bg1"/>
                </a:solidFill>
                <a:round/>
                <a:headEnd/>
                <a:tailEnd/>
              </a:ln>
              <a:effectLst/>
            </p:spPr>
            <p:txBody>
              <a:bodyPr wrap="none" anchor="ctr"/>
              <a:lstStyle/>
              <a:p>
                <a:pPr>
                  <a:defRPr/>
                </a:pPr>
                <a:endParaRPr lang="fr-FR" dirty="0"/>
              </a:p>
            </p:txBody>
          </p:sp>
        </p:grpSp>
        <p:sp>
          <p:nvSpPr>
            <p:cNvPr id="47" name="Text Box 26"/>
            <p:cNvSpPr txBox="1">
              <a:spLocks noChangeArrowheads="1"/>
            </p:cNvSpPr>
            <p:nvPr/>
          </p:nvSpPr>
          <p:spPr bwMode="gray">
            <a:xfrm>
              <a:off x="2010" y="1950"/>
              <a:ext cx="196" cy="231"/>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eaLnBrk="0" hangingPunct="0"/>
              <a:r>
                <a:rPr lang="en-US" b="1" dirty="0" smtClean="0"/>
                <a:t>4</a:t>
              </a:r>
              <a:endParaRPr lang="en-US" b="1" dirty="0"/>
            </a:p>
          </p:txBody>
        </p:sp>
      </p:grpSp>
      <p:sp>
        <p:nvSpPr>
          <p:cNvPr id="53" name="Oval 31"/>
          <p:cNvSpPr>
            <a:spLocks noChangeArrowheads="1"/>
          </p:cNvSpPr>
          <p:nvPr/>
        </p:nvSpPr>
        <p:spPr bwMode="auto">
          <a:xfrm>
            <a:off x="1928794" y="1484784"/>
            <a:ext cx="396630" cy="411302"/>
          </a:xfrm>
          <a:prstGeom prst="ellipse">
            <a:avLst/>
          </a:prstGeom>
          <a:solidFill>
            <a:schemeClr val="accent6">
              <a:lumMod val="75000"/>
            </a:schemeClr>
          </a:solidFill>
          <a:ln w="25400">
            <a:noFill/>
            <a:round/>
            <a:headEnd/>
            <a:tailEnd/>
          </a:ln>
          <a:effectLst>
            <a:glow rad="2286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168674" tIns="84337" rIns="168674" bIns="84337" anchor="ctr"/>
          <a:lstStyle/>
          <a:p>
            <a:pPr defTabSz="1439583" fontAlgn="auto">
              <a:spcBef>
                <a:spcPts val="0"/>
              </a:spcBef>
              <a:spcAft>
                <a:spcPts val="0"/>
              </a:spcAft>
              <a:defRPr/>
            </a:pPr>
            <a:endParaRPr lang="fr-FR" dirty="0">
              <a:latin typeface="+mn-lt"/>
            </a:endParaRPr>
          </a:p>
        </p:txBody>
      </p:sp>
      <p:sp>
        <p:nvSpPr>
          <p:cNvPr id="54" name="ZoneTexte 53"/>
          <p:cNvSpPr txBox="1">
            <a:spLocks noChangeArrowheads="1"/>
          </p:cNvSpPr>
          <p:nvPr/>
        </p:nvSpPr>
        <p:spPr bwMode="auto">
          <a:xfrm>
            <a:off x="2500298" y="1428736"/>
            <a:ext cx="5684838" cy="478098"/>
          </a:xfrm>
          <a:prstGeom prst="rect">
            <a:avLst/>
          </a:prstGeom>
          <a:noFill/>
          <a:ln w="9525">
            <a:noFill/>
            <a:miter lim="800000"/>
            <a:headEnd/>
            <a:tailEnd/>
          </a:ln>
        </p:spPr>
        <p:txBody>
          <a:bodyPr lIns="168674" tIns="84337" rIns="168674" bIns="84337">
            <a:spAutoFit/>
          </a:bodyPr>
          <a:lstStyle/>
          <a:p>
            <a:r>
              <a:rPr lang="fr-FR" sz="2000" b="1" dirty="0">
                <a:solidFill>
                  <a:srgbClr val="FF0000"/>
                </a:solidFill>
                <a:latin typeface="Constantia" pitchFamily="18" charset="0"/>
              </a:rPr>
              <a:t>Introduction &amp; Historique</a:t>
            </a:r>
          </a:p>
        </p:txBody>
      </p:sp>
      <p:sp>
        <p:nvSpPr>
          <p:cNvPr id="55" name="Oval 31"/>
          <p:cNvSpPr>
            <a:spLocks noChangeArrowheads="1"/>
          </p:cNvSpPr>
          <p:nvPr/>
        </p:nvSpPr>
        <p:spPr bwMode="auto">
          <a:xfrm>
            <a:off x="2627784" y="1988840"/>
            <a:ext cx="396630" cy="411302"/>
          </a:xfrm>
          <a:prstGeom prst="ellipse">
            <a:avLst/>
          </a:prstGeom>
          <a:solidFill>
            <a:schemeClr val="accent6">
              <a:lumMod val="75000"/>
            </a:schemeClr>
          </a:solidFill>
          <a:ln w="25400">
            <a:noFill/>
            <a:round/>
            <a:headEnd/>
            <a:tailEnd/>
          </a:ln>
          <a:effectLst>
            <a:glow rad="2286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168674" tIns="84337" rIns="168674" bIns="84337" anchor="ctr"/>
          <a:lstStyle/>
          <a:p>
            <a:pPr defTabSz="1439583" fontAlgn="auto">
              <a:spcBef>
                <a:spcPts val="0"/>
              </a:spcBef>
              <a:spcAft>
                <a:spcPts val="0"/>
              </a:spcAft>
              <a:defRPr/>
            </a:pPr>
            <a:endParaRPr lang="fr-FR" dirty="0">
              <a:latin typeface="+mn-lt"/>
            </a:endParaRPr>
          </a:p>
        </p:txBody>
      </p:sp>
      <p:sp>
        <p:nvSpPr>
          <p:cNvPr id="56" name="ZoneTexte 55"/>
          <p:cNvSpPr txBox="1">
            <a:spLocks noChangeArrowheads="1"/>
          </p:cNvSpPr>
          <p:nvPr/>
        </p:nvSpPr>
        <p:spPr bwMode="auto">
          <a:xfrm>
            <a:off x="3167878" y="1942790"/>
            <a:ext cx="5384897" cy="478098"/>
          </a:xfrm>
          <a:prstGeom prst="rect">
            <a:avLst/>
          </a:prstGeom>
          <a:noFill/>
          <a:ln w="9525">
            <a:noFill/>
            <a:miter lim="800000"/>
            <a:headEnd/>
            <a:tailEnd/>
          </a:ln>
        </p:spPr>
        <p:txBody>
          <a:bodyPr wrap="square" lIns="168674" tIns="84337" rIns="168674" bIns="84337">
            <a:spAutoFit/>
          </a:bodyPr>
          <a:lstStyle/>
          <a:p>
            <a:r>
              <a:rPr lang="fr-FR" sz="2000" b="1" dirty="0">
                <a:solidFill>
                  <a:srgbClr val="FF0000"/>
                </a:solidFill>
                <a:latin typeface="Constantia" pitchFamily="18" charset="0"/>
              </a:rPr>
              <a:t>Installation et configuration des outils</a:t>
            </a:r>
            <a:endParaRPr lang="fr-FR" sz="2000" dirty="0">
              <a:solidFill>
                <a:srgbClr val="FF0000"/>
              </a:solidFill>
              <a:latin typeface="Constantia" pitchFamily="18" charset="0"/>
            </a:endParaRPr>
          </a:p>
        </p:txBody>
      </p:sp>
      <p:sp>
        <p:nvSpPr>
          <p:cNvPr id="57" name="ZoneTexte 56"/>
          <p:cNvSpPr txBox="1">
            <a:spLocks noChangeArrowheads="1"/>
          </p:cNvSpPr>
          <p:nvPr/>
        </p:nvSpPr>
        <p:spPr bwMode="auto">
          <a:xfrm>
            <a:off x="3419872" y="2420888"/>
            <a:ext cx="5724128" cy="478098"/>
          </a:xfrm>
          <a:prstGeom prst="rect">
            <a:avLst/>
          </a:prstGeom>
          <a:noFill/>
          <a:ln w="9525">
            <a:noFill/>
            <a:miter lim="800000"/>
            <a:headEnd/>
            <a:tailEnd/>
          </a:ln>
        </p:spPr>
        <p:txBody>
          <a:bodyPr wrap="square" lIns="168674" tIns="84337" rIns="168674" bIns="84337">
            <a:spAutoFit/>
          </a:bodyPr>
          <a:lstStyle/>
          <a:p>
            <a:r>
              <a:rPr lang="fr-FR" sz="2000" b="1" dirty="0">
                <a:solidFill>
                  <a:srgbClr val="FF0000"/>
                </a:solidFill>
                <a:latin typeface="Constantia" pitchFamily="18" charset="0"/>
              </a:rPr>
              <a:t>Une première application</a:t>
            </a:r>
          </a:p>
        </p:txBody>
      </p:sp>
      <p:sp>
        <p:nvSpPr>
          <p:cNvPr id="58" name="Oval 31"/>
          <p:cNvSpPr>
            <a:spLocks noChangeArrowheads="1"/>
          </p:cNvSpPr>
          <p:nvPr/>
        </p:nvSpPr>
        <p:spPr bwMode="auto">
          <a:xfrm>
            <a:off x="3311274" y="3284984"/>
            <a:ext cx="396630" cy="411302"/>
          </a:xfrm>
          <a:prstGeom prst="ellipse">
            <a:avLst/>
          </a:prstGeom>
          <a:solidFill>
            <a:schemeClr val="accent6">
              <a:lumMod val="75000"/>
            </a:schemeClr>
          </a:solidFill>
          <a:ln w="25400">
            <a:noFill/>
            <a:round/>
            <a:headEnd/>
            <a:tailEnd/>
          </a:ln>
          <a:effectLst>
            <a:glow rad="2286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168674" tIns="84337" rIns="168674" bIns="84337" anchor="ctr"/>
          <a:lstStyle/>
          <a:p>
            <a:pPr defTabSz="1439583" fontAlgn="auto">
              <a:spcBef>
                <a:spcPts val="0"/>
              </a:spcBef>
              <a:spcAft>
                <a:spcPts val="0"/>
              </a:spcAft>
              <a:defRPr/>
            </a:pPr>
            <a:endParaRPr lang="fr-FR" dirty="0">
              <a:latin typeface="+mn-lt"/>
            </a:endParaRPr>
          </a:p>
        </p:txBody>
      </p:sp>
      <p:sp>
        <p:nvSpPr>
          <p:cNvPr id="59" name="ZoneTexte 58"/>
          <p:cNvSpPr txBox="1">
            <a:spLocks noChangeArrowheads="1"/>
          </p:cNvSpPr>
          <p:nvPr/>
        </p:nvSpPr>
        <p:spPr bwMode="auto">
          <a:xfrm>
            <a:off x="3779912" y="3238934"/>
            <a:ext cx="5792748" cy="478098"/>
          </a:xfrm>
          <a:prstGeom prst="rect">
            <a:avLst/>
          </a:prstGeom>
          <a:noFill/>
          <a:ln w="9525">
            <a:noFill/>
            <a:miter lim="800000"/>
            <a:headEnd/>
            <a:tailEnd/>
          </a:ln>
        </p:spPr>
        <p:txBody>
          <a:bodyPr wrap="square" lIns="168674" tIns="84337" rIns="168674" bIns="84337">
            <a:spAutoFit/>
          </a:bodyPr>
          <a:lstStyle>
            <a:defPPr>
              <a:defRPr lang="en-US"/>
            </a:defPPr>
            <a:lvl1pPr>
              <a:defRPr sz="2000">
                <a:latin typeface="Constantia" pitchFamily="18" charset="0"/>
              </a:defRPr>
            </a:lvl1pPr>
          </a:lstStyle>
          <a:p>
            <a:r>
              <a:rPr lang="fr-FR" b="1" dirty="0" smtClean="0"/>
              <a:t>La Partie IHM  (Création Statique)</a:t>
            </a:r>
            <a:endParaRPr lang="fr-FR" b="1" dirty="0"/>
          </a:p>
        </p:txBody>
      </p:sp>
      <p:sp>
        <p:nvSpPr>
          <p:cNvPr id="60" name="Oval 31"/>
          <p:cNvSpPr>
            <a:spLocks noChangeArrowheads="1"/>
          </p:cNvSpPr>
          <p:nvPr/>
        </p:nvSpPr>
        <p:spPr bwMode="auto">
          <a:xfrm>
            <a:off x="3383282" y="3953802"/>
            <a:ext cx="396630" cy="411302"/>
          </a:xfrm>
          <a:prstGeom prst="ellipse">
            <a:avLst/>
          </a:prstGeom>
          <a:solidFill>
            <a:schemeClr val="accent6">
              <a:lumMod val="75000"/>
            </a:schemeClr>
          </a:solidFill>
          <a:ln w="25400">
            <a:noFill/>
            <a:round/>
            <a:headEnd/>
            <a:tailEnd/>
          </a:ln>
          <a:effectLst>
            <a:glow rad="2286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168674" tIns="84337" rIns="168674" bIns="84337" anchor="ctr"/>
          <a:lstStyle/>
          <a:p>
            <a:pPr defTabSz="1439583" fontAlgn="auto">
              <a:spcBef>
                <a:spcPts val="0"/>
              </a:spcBef>
              <a:spcAft>
                <a:spcPts val="0"/>
              </a:spcAft>
              <a:defRPr/>
            </a:pPr>
            <a:endParaRPr lang="fr-FR" dirty="0">
              <a:latin typeface="+mn-lt"/>
            </a:endParaRPr>
          </a:p>
        </p:txBody>
      </p:sp>
      <p:sp>
        <p:nvSpPr>
          <p:cNvPr id="61" name="ZoneTexte 60"/>
          <p:cNvSpPr txBox="1">
            <a:spLocks noChangeArrowheads="1"/>
          </p:cNvSpPr>
          <p:nvPr/>
        </p:nvSpPr>
        <p:spPr bwMode="auto">
          <a:xfrm>
            <a:off x="3644759" y="3959014"/>
            <a:ext cx="5284959" cy="478098"/>
          </a:xfrm>
          <a:prstGeom prst="rect">
            <a:avLst/>
          </a:prstGeom>
          <a:noFill/>
          <a:ln w="9525">
            <a:noFill/>
            <a:miter lim="800000"/>
            <a:headEnd/>
            <a:tailEnd/>
          </a:ln>
        </p:spPr>
        <p:txBody>
          <a:bodyPr wrap="square" lIns="168674" tIns="84337" rIns="168674" bIns="84337">
            <a:spAutoFit/>
          </a:bodyPr>
          <a:lstStyle>
            <a:defPPr>
              <a:defRPr lang="en-US"/>
            </a:defPPr>
            <a:lvl1pPr>
              <a:defRPr sz="2000">
                <a:latin typeface="Constantia" pitchFamily="18" charset="0"/>
              </a:defRPr>
            </a:lvl1pPr>
          </a:lstStyle>
          <a:p>
            <a:r>
              <a:rPr lang="fr-FR" b="1" dirty="0" smtClean="0"/>
              <a:t>La Partie IHM (Création dynamique)</a:t>
            </a:r>
            <a:endParaRPr lang="fr-FR" b="1" dirty="0"/>
          </a:p>
        </p:txBody>
      </p:sp>
      <p:sp>
        <p:nvSpPr>
          <p:cNvPr id="62" name="Oval 31"/>
          <p:cNvSpPr>
            <a:spLocks noChangeArrowheads="1"/>
          </p:cNvSpPr>
          <p:nvPr/>
        </p:nvSpPr>
        <p:spPr bwMode="auto">
          <a:xfrm>
            <a:off x="3275856" y="4745890"/>
            <a:ext cx="396630" cy="411302"/>
          </a:xfrm>
          <a:prstGeom prst="ellipse">
            <a:avLst/>
          </a:prstGeom>
          <a:solidFill>
            <a:schemeClr val="accent6">
              <a:lumMod val="75000"/>
            </a:schemeClr>
          </a:solidFill>
          <a:ln w="25400">
            <a:noFill/>
            <a:round/>
            <a:headEnd/>
            <a:tailEnd/>
          </a:ln>
          <a:effectLst>
            <a:glow rad="2286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168674" tIns="84337" rIns="168674" bIns="84337" anchor="ctr"/>
          <a:lstStyle/>
          <a:p>
            <a:pPr defTabSz="1439583" fontAlgn="auto">
              <a:spcBef>
                <a:spcPts val="0"/>
              </a:spcBef>
              <a:spcAft>
                <a:spcPts val="0"/>
              </a:spcAft>
              <a:defRPr/>
            </a:pPr>
            <a:endParaRPr lang="fr-FR" dirty="0">
              <a:latin typeface="+mn-lt"/>
            </a:endParaRPr>
          </a:p>
        </p:txBody>
      </p:sp>
      <p:sp>
        <p:nvSpPr>
          <p:cNvPr id="63" name="ZoneTexte 62"/>
          <p:cNvSpPr txBox="1">
            <a:spLocks noChangeArrowheads="1"/>
          </p:cNvSpPr>
          <p:nvPr/>
        </p:nvSpPr>
        <p:spPr bwMode="auto">
          <a:xfrm>
            <a:off x="3678499" y="4751102"/>
            <a:ext cx="3773821" cy="478098"/>
          </a:xfrm>
          <a:prstGeom prst="rect">
            <a:avLst/>
          </a:prstGeom>
          <a:noFill/>
          <a:ln w="9525">
            <a:noFill/>
            <a:miter lim="800000"/>
            <a:headEnd/>
            <a:tailEnd/>
          </a:ln>
        </p:spPr>
        <p:txBody>
          <a:bodyPr wrap="square" lIns="168674" tIns="84337" rIns="168674" bIns="84337">
            <a:spAutoFit/>
          </a:bodyPr>
          <a:lstStyle>
            <a:defPPr>
              <a:defRPr lang="en-US"/>
            </a:defPPr>
            <a:lvl1pPr>
              <a:defRPr sz="2000">
                <a:latin typeface="Constantia" pitchFamily="18" charset="0"/>
              </a:defRPr>
            </a:lvl1pPr>
          </a:lstStyle>
          <a:p>
            <a:r>
              <a:rPr lang="fr-FR" dirty="0" smtClean="0"/>
              <a:t>Programmation JAVA </a:t>
            </a:r>
            <a:endParaRPr lang="fr-FR" dirty="0"/>
          </a:p>
        </p:txBody>
      </p:sp>
      <p:sp>
        <p:nvSpPr>
          <p:cNvPr id="64" name="Oval 31"/>
          <p:cNvSpPr>
            <a:spLocks noChangeArrowheads="1"/>
          </p:cNvSpPr>
          <p:nvPr/>
        </p:nvSpPr>
        <p:spPr bwMode="auto">
          <a:xfrm>
            <a:off x="0" y="357166"/>
            <a:ext cx="396630" cy="411302"/>
          </a:xfrm>
          <a:prstGeom prst="ellipse">
            <a:avLst/>
          </a:prstGeom>
          <a:ln>
            <a:headEnd/>
            <a:tailEnd/>
          </a:ln>
        </p:spPr>
        <p:style>
          <a:lnRef idx="1">
            <a:schemeClr val="accent6"/>
          </a:lnRef>
          <a:fillRef idx="2">
            <a:schemeClr val="accent6"/>
          </a:fillRef>
          <a:effectRef idx="1">
            <a:schemeClr val="accent6"/>
          </a:effectRef>
          <a:fontRef idx="minor">
            <a:schemeClr val="dk1"/>
          </a:fontRef>
        </p:style>
        <p:txBody>
          <a:bodyPr wrap="none" lIns="168674" tIns="84337" rIns="168674" bIns="84337" anchor="ctr"/>
          <a:lstStyle/>
          <a:p>
            <a:pPr defTabSz="1439583" fontAlgn="auto">
              <a:spcBef>
                <a:spcPts val="0"/>
              </a:spcBef>
              <a:spcAft>
                <a:spcPts val="0"/>
              </a:spcAft>
              <a:defRPr/>
            </a:pPr>
            <a:endParaRPr lang="fr-FR" dirty="0">
              <a:latin typeface="+mn-lt"/>
            </a:endParaRPr>
          </a:p>
        </p:txBody>
      </p:sp>
      <p:grpSp>
        <p:nvGrpSpPr>
          <p:cNvPr id="65" name="Group 18"/>
          <p:cNvGrpSpPr>
            <a:grpSpLocks/>
          </p:cNvGrpSpPr>
          <p:nvPr/>
        </p:nvGrpSpPr>
        <p:grpSpPr bwMode="auto">
          <a:xfrm>
            <a:off x="2214546" y="2636912"/>
            <a:ext cx="643381" cy="501650"/>
            <a:chOff x="1952" y="1906"/>
            <a:chExt cx="316" cy="316"/>
          </a:xfrm>
          <a:gradFill>
            <a:gsLst>
              <a:gs pos="0">
                <a:srgbClr val="FFFFFF"/>
              </a:gs>
              <a:gs pos="7001">
                <a:srgbClr val="E6E6E6"/>
              </a:gs>
              <a:gs pos="32001">
                <a:srgbClr val="7D8496"/>
              </a:gs>
              <a:gs pos="47000">
                <a:srgbClr val="E6E6E6"/>
              </a:gs>
              <a:gs pos="85001">
                <a:srgbClr val="7D8496"/>
              </a:gs>
              <a:gs pos="100000">
                <a:srgbClr val="E6E6E6"/>
              </a:gs>
            </a:gsLst>
            <a:lin ang="5400000" scaled="0"/>
          </a:gradFill>
        </p:grpSpPr>
        <p:grpSp>
          <p:nvGrpSpPr>
            <p:cNvPr id="66" name="Group 20"/>
            <p:cNvGrpSpPr>
              <a:grpSpLocks/>
            </p:cNvGrpSpPr>
            <p:nvPr/>
          </p:nvGrpSpPr>
          <p:grpSpPr bwMode="auto">
            <a:xfrm>
              <a:off x="1952" y="1906"/>
              <a:ext cx="316" cy="316"/>
              <a:chOff x="1583" y="1494"/>
              <a:chExt cx="526" cy="526"/>
            </a:xfrm>
            <a:grpFill/>
          </p:grpSpPr>
          <p:sp>
            <p:nvSpPr>
              <p:cNvPr id="68" name="Oval 21"/>
              <p:cNvSpPr>
                <a:spLocks noChangeArrowheads="1"/>
              </p:cNvSpPr>
              <p:nvPr/>
            </p:nvSpPr>
            <p:spPr bwMode="gray">
              <a:xfrm>
                <a:off x="1583" y="1494"/>
                <a:ext cx="526" cy="526"/>
              </a:xfrm>
              <a:prstGeom prst="ellipse">
                <a:avLst/>
              </a:prstGeom>
              <a:grpFill/>
              <a:ln w="12700" algn="ctr">
                <a:solidFill>
                  <a:schemeClr val="bg1"/>
                </a:solidFill>
                <a:round/>
                <a:headEnd/>
                <a:tailEnd/>
              </a:ln>
              <a:effectLst/>
            </p:spPr>
            <p:txBody>
              <a:bodyPr wrap="none" anchor="ctr"/>
              <a:lstStyle/>
              <a:p>
                <a:pPr>
                  <a:defRPr/>
                </a:pPr>
                <a:endParaRPr lang="fr-FR" dirty="0"/>
              </a:p>
            </p:txBody>
          </p:sp>
          <p:sp>
            <p:nvSpPr>
              <p:cNvPr id="69" name="Oval 22"/>
              <p:cNvSpPr>
                <a:spLocks noChangeArrowheads="1"/>
              </p:cNvSpPr>
              <p:nvPr/>
            </p:nvSpPr>
            <p:spPr bwMode="gray">
              <a:xfrm>
                <a:off x="1634" y="1547"/>
                <a:ext cx="426" cy="424"/>
              </a:xfrm>
              <a:prstGeom prst="ellipse">
                <a:avLst/>
              </a:prstGeom>
              <a:grpFill/>
              <a:ln w="12700" algn="ctr">
                <a:solidFill>
                  <a:schemeClr val="bg1"/>
                </a:solidFill>
                <a:round/>
                <a:headEnd/>
                <a:tailEnd/>
              </a:ln>
              <a:effectLst/>
            </p:spPr>
            <p:txBody>
              <a:bodyPr wrap="none" anchor="ctr"/>
              <a:lstStyle/>
              <a:p>
                <a:pPr>
                  <a:defRPr/>
                </a:pPr>
                <a:endParaRPr lang="fr-FR" dirty="0"/>
              </a:p>
            </p:txBody>
          </p:sp>
          <p:sp>
            <p:nvSpPr>
              <p:cNvPr id="70" name="Oval 23"/>
              <p:cNvSpPr>
                <a:spLocks noChangeArrowheads="1"/>
              </p:cNvSpPr>
              <p:nvPr/>
            </p:nvSpPr>
            <p:spPr bwMode="gray">
              <a:xfrm>
                <a:off x="1641" y="1557"/>
                <a:ext cx="405" cy="406"/>
              </a:xfrm>
              <a:prstGeom prst="ellipse">
                <a:avLst/>
              </a:prstGeom>
              <a:grpFill/>
              <a:ln w="12700" algn="ctr">
                <a:solidFill>
                  <a:schemeClr val="bg1"/>
                </a:solidFill>
                <a:round/>
                <a:headEnd/>
                <a:tailEnd/>
              </a:ln>
              <a:effectLst/>
            </p:spPr>
            <p:txBody>
              <a:bodyPr wrap="none" anchor="ctr"/>
              <a:lstStyle/>
              <a:p>
                <a:pPr>
                  <a:defRPr/>
                </a:pPr>
                <a:endParaRPr lang="fr-FR" dirty="0"/>
              </a:p>
            </p:txBody>
          </p:sp>
          <p:sp>
            <p:nvSpPr>
              <p:cNvPr id="71" name="Oval 24"/>
              <p:cNvSpPr>
                <a:spLocks noChangeArrowheads="1"/>
              </p:cNvSpPr>
              <p:nvPr/>
            </p:nvSpPr>
            <p:spPr bwMode="gray">
              <a:xfrm>
                <a:off x="1652" y="1582"/>
                <a:ext cx="265" cy="266"/>
              </a:xfrm>
              <a:prstGeom prst="ellipse">
                <a:avLst/>
              </a:prstGeom>
              <a:grpFill/>
              <a:ln w="12700" algn="ctr">
                <a:solidFill>
                  <a:schemeClr val="bg1"/>
                </a:solidFill>
                <a:round/>
                <a:headEnd/>
                <a:tailEnd/>
              </a:ln>
              <a:effectLst/>
            </p:spPr>
            <p:txBody>
              <a:bodyPr wrap="none" anchor="ctr"/>
              <a:lstStyle/>
              <a:p>
                <a:pPr>
                  <a:defRPr/>
                </a:pPr>
                <a:endParaRPr lang="fr-FR" dirty="0"/>
              </a:p>
            </p:txBody>
          </p:sp>
          <p:sp>
            <p:nvSpPr>
              <p:cNvPr id="72" name="Oval 25"/>
              <p:cNvSpPr>
                <a:spLocks noChangeArrowheads="1"/>
              </p:cNvSpPr>
              <p:nvPr/>
            </p:nvSpPr>
            <p:spPr bwMode="gray">
              <a:xfrm>
                <a:off x="1660" y="1571"/>
                <a:ext cx="365" cy="366"/>
              </a:xfrm>
              <a:prstGeom prst="ellipse">
                <a:avLst/>
              </a:prstGeom>
              <a:grpFill/>
              <a:ln w="12700" algn="ctr">
                <a:solidFill>
                  <a:schemeClr val="bg1"/>
                </a:solidFill>
                <a:round/>
                <a:headEnd/>
                <a:tailEnd/>
              </a:ln>
              <a:effectLst/>
            </p:spPr>
            <p:txBody>
              <a:bodyPr wrap="none" anchor="ctr"/>
              <a:lstStyle/>
              <a:p>
                <a:pPr>
                  <a:defRPr/>
                </a:pPr>
                <a:endParaRPr lang="fr-FR" dirty="0"/>
              </a:p>
            </p:txBody>
          </p:sp>
        </p:grpSp>
        <p:sp>
          <p:nvSpPr>
            <p:cNvPr id="67" name="Text Box 26"/>
            <p:cNvSpPr txBox="1">
              <a:spLocks noChangeArrowheads="1"/>
            </p:cNvSpPr>
            <p:nvPr/>
          </p:nvSpPr>
          <p:spPr bwMode="gray">
            <a:xfrm>
              <a:off x="2010" y="1950"/>
              <a:ext cx="196" cy="231"/>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eaLnBrk="0" hangingPunct="0"/>
              <a:r>
                <a:rPr lang="fr-FR" b="1" dirty="0" smtClean="0"/>
                <a:t>3</a:t>
              </a:r>
              <a:endParaRPr lang="en-US" b="1" dirty="0"/>
            </a:p>
          </p:txBody>
        </p:sp>
      </p:grpSp>
      <p:sp>
        <p:nvSpPr>
          <p:cNvPr id="73" name="Oval 31"/>
          <p:cNvSpPr>
            <a:spLocks noChangeArrowheads="1"/>
          </p:cNvSpPr>
          <p:nvPr/>
        </p:nvSpPr>
        <p:spPr bwMode="auto">
          <a:xfrm>
            <a:off x="3095250" y="2564904"/>
            <a:ext cx="396630" cy="411302"/>
          </a:xfrm>
          <a:prstGeom prst="ellipse">
            <a:avLst/>
          </a:prstGeom>
          <a:solidFill>
            <a:schemeClr val="accent6">
              <a:lumMod val="75000"/>
            </a:schemeClr>
          </a:solidFill>
          <a:ln w="25400">
            <a:noFill/>
            <a:round/>
            <a:headEnd/>
            <a:tailEnd/>
          </a:ln>
          <a:effectLst>
            <a:glow rad="2286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168674" tIns="84337" rIns="168674" bIns="84337" anchor="ctr"/>
          <a:lstStyle/>
          <a:p>
            <a:pPr defTabSz="1439583" fontAlgn="auto">
              <a:spcBef>
                <a:spcPts val="0"/>
              </a:spcBef>
              <a:spcAft>
                <a:spcPts val="0"/>
              </a:spcAft>
              <a:defRPr/>
            </a:pPr>
            <a:endParaRPr lang="fr-FR" dirty="0">
              <a:latin typeface="+mn-lt"/>
            </a:endParaRPr>
          </a:p>
        </p:txBody>
      </p:sp>
      <p:sp>
        <p:nvSpPr>
          <p:cNvPr id="74" name="Espace réservé du numéro de diapositive 74"/>
          <p:cNvSpPr>
            <a:spLocks noGrp="1"/>
          </p:cNvSpPr>
          <p:nvPr>
            <p:ph type="sldNum" sz="quarter" idx="12"/>
          </p:nvPr>
        </p:nvSpPr>
        <p:spPr>
          <a:xfrm>
            <a:off x="457200" y="6356350"/>
            <a:ext cx="471462" cy="365125"/>
          </a:xfrm>
        </p:spPr>
        <p:txBody>
          <a:bodyPr/>
          <a:lstStyle/>
          <a:p>
            <a:pPr>
              <a:defRPr/>
            </a:pPr>
            <a:fld id="{74361F62-E2CC-40F9-ADAD-4349FB9330B0}" type="slidenum">
              <a:rPr lang="en-US" sz="1600" smtClean="0">
                <a:solidFill>
                  <a:schemeClr val="bg1"/>
                </a:solidFill>
              </a:rPr>
              <a:pPr>
                <a:defRPr/>
              </a:pPr>
              <a:t>3</a:t>
            </a:fld>
            <a:endParaRPr lang="en-US" sz="1600" dirty="0">
              <a:solidFill>
                <a:schemeClr val="bg1"/>
              </a:solidFill>
            </a:endParaRPr>
          </a:p>
        </p:txBody>
      </p:sp>
      <p:grpSp>
        <p:nvGrpSpPr>
          <p:cNvPr id="75" name="Group 38"/>
          <p:cNvGrpSpPr>
            <a:grpSpLocks/>
          </p:cNvGrpSpPr>
          <p:nvPr/>
        </p:nvGrpSpPr>
        <p:grpSpPr bwMode="auto">
          <a:xfrm>
            <a:off x="899592" y="5735662"/>
            <a:ext cx="643381" cy="501650"/>
            <a:chOff x="1952" y="2822"/>
            <a:chExt cx="316" cy="316"/>
          </a:xfrm>
          <a:gradFill>
            <a:gsLst>
              <a:gs pos="0">
                <a:srgbClr val="FFFFFF"/>
              </a:gs>
              <a:gs pos="7001">
                <a:srgbClr val="E6E6E6"/>
              </a:gs>
              <a:gs pos="32001">
                <a:srgbClr val="7D8496"/>
              </a:gs>
              <a:gs pos="47000">
                <a:srgbClr val="E6E6E6"/>
              </a:gs>
              <a:gs pos="85001">
                <a:srgbClr val="7D8496"/>
              </a:gs>
              <a:gs pos="100000">
                <a:srgbClr val="E6E6E6"/>
              </a:gs>
            </a:gsLst>
            <a:lin ang="5400000" scaled="0"/>
          </a:gradFill>
        </p:grpSpPr>
        <p:grpSp>
          <p:nvGrpSpPr>
            <p:cNvPr id="76" name="Group 40"/>
            <p:cNvGrpSpPr>
              <a:grpSpLocks/>
            </p:cNvGrpSpPr>
            <p:nvPr/>
          </p:nvGrpSpPr>
          <p:grpSpPr bwMode="auto">
            <a:xfrm>
              <a:off x="1952" y="2822"/>
              <a:ext cx="316" cy="316"/>
              <a:chOff x="1583" y="1494"/>
              <a:chExt cx="526" cy="526"/>
            </a:xfrm>
            <a:grpFill/>
          </p:grpSpPr>
          <p:sp>
            <p:nvSpPr>
              <p:cNvPr id="78" name="Oval 41"/>
              <p:cNvSpPr>
                <a:spLocks noChangeArrowheads="1"/>
              </p:cNvSpPr>
              <p:nvPr/>
            </p:nvSpPr>
            <p:spPr bwMode="gray">
              <a:xfrm>
                <a:off x="1583" y="1494"/>
                <a:ext cx="526" cy="526"/>
              </a:xfrm>
              <a:prstGeom prst="ellipse">
                <a:avLst/>
              </a:prstGeom>
              <a:grpFill/>
              <a:ln w="12700" algn="ctr">
                <a:solidFill>
                  <a:schemeClr val="bg1"/>
                </a:solidFill>
                <a:round/>
                <a:headEnd/>
                <a:tailEnd/>
              </a:ln>
              <a:effectLst/>
            </p:spPr>
            <p:txBody>
              <a:bodyPr wrap="none" anchor="ctr"/>
              <a:lstStyle/>
              <a:p>
                <a:pPr>
                  <a:defRPr/>
                </a:pPr>
                <a:endParaRPr lang="fr-FR" dirty="0"/>
              </a:p>
            </p:txBody>
          </p:sp>
          <p:sp>
            <p:nvSpPr>
              <p:cNvPr id="79" name="Oval 42"/>
              <p:cNvSpPr>
                <a:spLocks noChangeArrowheads="1"/>
              </p:cNvSpPr>
              <p:nvPr/>
            </p:nvSpPr>
            <p:spPr bwMode="gray">
              <a:xfrm>
                <a:off x="1634" y="1547"/>
                <a:ext cx="426" cy="424"/>
              </a:xfrm>
              <a:prstGeom prst="ellipse">
                <a:avLst/>
              </a:prstGeom>
              <a:grpFill/>
              <a:ln w="12700" algn="ctr">
                <a:solidFill>
                  <a:schemeClr val="bg1"/>
                </a:solidFill>
                <a:round/>
                <a:headEnd/>
                <a:tailEnd/>
              </a:ln>
              <a:effectLst/>
            </p:spPr>
            <p:txBody>
              <a:bodyPr wrap="none" anchor="ctr"/>
              <a:lstStyle/>
              <a:p>
                <a:pPr>
                  <a:defRPr/>
                </a:pPr>
                <a:endParaRPr lang="fr-FR" dirty="0"/>
              </a:p>
            </p:txBody>
          </p:sp>
          <p:sp>
            <p:nvSpPr>
              <p:cNvPr id="80" name="Oval 43"/>
              <p:cNvSpPr>
                <a:spLocks noChangeArrowheads="1"/>
              </p:cNvSpPr>
              <p:nvPr/>
            </p:nvSpPr>
            <p:spPr bwMode="gray">
              <a:xfrm>
                <a:off x="1641" y="1557"/>
                <a:ext cx="405" cy="406"/>
              </a:xfrm>
              <a:prstGeom prst="ellipse">
                <a:avLst/>
              </a:prstGeom>
              <a:grpFill/>
              <a:ln w="12700" algn="ctr">
                <a:solidFill>
                  <a:schemeClr val="bg1"/>
                </a:solidFill>
                <a:round/>
                <a:headEnd/>
                <a:tailEnd/>
              </a:ln>
              <a:effectLst/>
            </p:spPr>
            <p:txBody>
              <a:bodyPr wrap="none" anchor="ctr"/>
              <a:lstStyle/>
              <a:p>
                <a:pPr>
                  <a:defRPr/>
                </a:pPr>
                <a:endParaRPr lang="fr-FR" dirty="0"/>
              </a:p>
            </p:txBody>
          </p:sp>
          <p:sp>
            <p:nvSpPr>
              <p:cNvPr id="81" name="Oval 44"/>
              <p:cNvSpPr>
                <a:spLocks noChangeArrowheads="1"/>
              </p:cNvSpPr>
              <p:nvPr/>
            </p:nvSpPr>
            <p:spPr bwMode="gray">
              <a:xfrm>
                <a:off x="1652" y="1582"/>
                <a:ext cx="265" cy="266"/>
              </a:xfrm>
              <a:prstGeom prst="ellipse">
                <a:avLst/>
              </a:prstGeom>
              <a:grpFill/>
              <a:ln w="12700" algn="ctr">
                <a:solidFill>
                  <a:schemeClr val="bg1"/>
                </a:solidFill>
                <a:round/>
                <a:headEnd/>
                <a:tailEnd/>
              </a:ln>
              <a:effectLst/>
            </p:spPr>
            <p:txBody>
              <a:bodyPr wrap="none" anchor="ctr"/>
              <a:lstStyle/>
              <a:p>
                <a:pPr>
                  <a:defRPr/>
                </a:pPr>
                <a:endParaRPr lang="fr-FR" dirty="0"/>
              </a:p>
            </p:txBody>
          </p:sp>
          <p:sp>
            <p:nvSpPr>
              <p:cNvPr id="82" name="Oval 45"/>
              <p:cNvSpPr>
                <a:spLocks noChangeArrowheads="1"/>
              </p:cNvSpPr>
              <p:nvPr/>
            </p:nvSpPr>
            <p:spPr bwMode="gray">
              <a:xfrm>
                <a:off x="1660" y="1571"/>
                <a:ext cx="365" cy="366"/>
              </a:xfrm>
              <a:prstGeom prst="ellipse">
                <a:avLst/>
              </a:prstGeom>
              <a:grpFill/>
              <a:ln w="12700" algn="ctr">
                <a:solidFill>
                  <a:schemeClr val="bg1"/>
                </a:solidFill>
                <a:round/>
                <a:headEnd/>
                <a:tailEnd/>
              </a:ln>
              <a:effectLst/>
            </p:spPr>
            <p:txBody>
              <a:bodyPr wrap="none" anchor="ctr"/>
              <a:lstStyle/>
              <a:p>
                <a:pPr>
                  <a:defRPr/>
                </a:pPr>
                <a:endParaRPr lang="fr-FR" dirty="0"/>
              </a:p>
            </p:txBody>
          </p:sp>
        </p:grpSp>
        <p:sp>
          <p:nvSpPr>
            <p:cNvPr id="77" name="Text Box 46"/>
            <p:cNvSpPr txBox="1">
              <a:spLocks noChangeArrowheads="1"/>
            </p:cNvSpPr>
            <p:nvPr/>
          </p:nvSpPr>
          <p:spPr bwMode="gray">
            <a:xfrm>
              <a:off x="2010" y="2866"/>
              <a:ext cx="196" cy="231"/>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eaLnBrk="0" hangingPunct="0"/>
              <a:r>
                <a:rPr lang="en-US" b="1" dirty="0"/>
                <a:t>8</a:t>
              </a:r>
            </a:p>
          </p:txBody>
        </p:sp>
      </p:grpSp>
      <p:sp>
        <p:nvSpPr>
          <p:cNvPr id="83" name="Oval 31"/>
          <p:cNvSpPr>
            <a:spLocks noChangeArrowheads="1"/>
          </p:cNvSpPr>
          <p:nvPr/>
        </p:nvSpPr>
        <p:spPr bwMode="auto">
          <a:xfrm>
            <a:off x="2087138" y="5970026"/>
            <a:ext cx="396630" cy="411302"/>
          </a:xfrm>
          <a:prstGeom prst="ellipse">
            <a:avLst/>
          </a:prstGeom>
          <a:solidFill>
            <a:schemeClr val="accent6">
              <a:lumMod val="75000"/>
            </a:schemeClr>
          </a:solidFill>
          <a:ln w="25400">
            <a:noFill/>
            <a:round/>
            <a:headEnd/>
            <a:tailEnd/>
          </a:ln>
          <a:effectLst>
            <a:glow rad="2286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168674" tIns="84337" rIns="168674" bIns="84337" anchor="ctr"/>
          <a:lstStyle/>
          <a:p>
            <a:pPr defTabSz="1439583" fontAlgn="auto">
              <a:spcBef>
                <a:spcPts val="0"/>
              </a:spcBef>
              <a:spcAft>
                <a:spcPts val="0"/>
              </a:spcAft>
              <a:defRPr/>
            </a:pPr>
            <a:endParaRPr lang="fr-FR" dirty="0">
              <a:latin typeface="+mn-lt"/>
            </a:endParaRPr>
          </a:p>
        </p:txBody>
      </p:sp>
      <p:sp>
        <p:nvSpPr>
          <p:cNvPr id="85" name="ZoneTexte 84"/>
          <p:cNvSpPr txBox="1">
            <a:spLocks noChangeArrowheads="1"/>
          </p:cNvSpPr>
          <p:nvPr/>
        </p:nvSpPr>
        <p:spPr bwMode="auto">
          <a:xfrm>
            <a:off x="3390467" y="5543190"/>
            <a:ext cx="3773821" cy="478098"/>
          </a:xfrm>
          <a:prstGeom prst="rect">
            <a:avLst/>
          </a:prstGeom>
          <a:noFill/>
          <a:ln w="9525">
            <a:noFill/>
            <a:miter lim="800000"/>
            <a:headEnd/>
            <a:tailEnd/>
          </a:ln>
        </p:spPr>
        <p:txBody>
          <a:bodyPr wrap="square" lIns="168674" tIns="84337" rIns="168674" bIns="84337">
            <a:spAutoFit/>
          </a:bodyPr>
          <a:lstStyle>
            <a:defPPr>
              <a:defRPr lang="en-US"/>
            </a:defPPr>
            <a:lvl1pPr>
              <a:defRPr sz="2000">
                <a:latin typeface="Constantia" pitchFamily="18" charset="0"/>
              </a:defRPr>
            </a:lvl1pPr>
          </a:lstStyle>
          <a:p>
            <a:r>
              <a:rPr lang="fr-FR" dirty="0" smtClean="0"/>
              <a:t>Base de données (</a:t>
            </a:r>
            <a:r>
              <a:rPr lang="fr-FR" dirty="0" err="1" smtClean="0"/>
              <a:t>SQLite</a:t>
            </a:r>
            <a:r>
              <a:rPr lang="fr-FR" dirty="0" smtClean="0"/>
              <a:t>)</a:t>
            </a:r>
            <a:endParaRPr lang="fr-FR" dirty="0"/>
          </a:p>
        </p:txBody>
      </p:sp>
      <p:sp>
        <p:nvSpPr>
          <p:cNvPr id="86" name="Oval 31"/>
          <p:cNvSpPr>
            <a:spLocks noChangeArrowheads="1"/>
          </p:cNvSpPr>
          <p:nvPr/>
        </p:nvSpPr>
        <p:spPr bwMode="auto">
          <a:xfrm>
            <a:off x="2807218" y="5445224"/>
            <a:ext cx="396630" cy="411302"/>
          </a:xfrm>
          <a:prstGeom prst="ellipse">
            <a:avLst/>
          </a:prstGeom>
          <a:solidFill>
            <a:schemeClr val="accent6">
              <a:lumMod val="75000"/>
            </a:schemeClr>
          </a:solidFill>
          <a:ln w="25400">
            <a:noFill/>
            <a:round/>
            <a:headEnd/>
            <a:tailEnd/>
          </a:ln>
          <a:effectLst>
            <a:glow rad="2286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168674" tIns="84337" rIns="168674" bIns="84337" anchor="ctr"/>
          <a:lstStyle/>
          <a:p>
            <a:pPr defTabSz="1439583" fontAlgn="auto">
              <a:spcBef>
                <a:spcPts val="0"/>
              </a:spcBef>
              <a:spcAft>
                <a:spcPts val="0"/>
              </a:spcAft>
              <a:defRPr/>
            </a:pPr>
            <a:endParaRPr lang="fr-FR" dirty="0">
              <a:latin typeface="+mn-lt"/>
            </a:endParaRPr>
          </a:p>
        </p:txBody>
      </p:sp>
      <p:grpSp>
        <p:nvGrpSpPr>
          <p:cNvPr id="87" name="Group 38"/>
          <p:cNvGrpSpPr>
            <a:grpSpLocks/>
          </p:cNvGrpSpPr>
          <p:nvPr/>
        </p:nvGrpSpPr>
        <p:grpSpPr bwMode="auto">
          <a:xfrm>
            <a:off x="1619672" y="5261120"/>
            <a:ext cx="643381" cy="501650"/>
            <a:chOff x="1952" y="2822"/>
            <a:chExt cx="316" cy="316"/>
          </a:xfrm>
          <a:gradFill>
            <a:gsLst>
              <a:gs pos="0">
                <a:srgbClr val="FFFFFF"/>
              </a:gs>
              <a:gs pos="7001">
                <a:srgbClr val="E6E6E6"/>
              </a:gs>
              <a:gs pos="32001">
                <a:srgbClr val="7D8496"/>
              </a:gs>
              <a:gs pos="47000">
                <a:srgbClr val="E6E6E6"/>
              </a:gs>
              <a:gs pos="85001">
                <a:srgbClr val="7D8496"/>
              </a:gs>
              <a:gs pos="100000">
                <a:srgbClr val="E6E6E6"/>
              </a:gs>
            </a:gsLst>
            <a:lin ang="5400000" scaled="0"/>
          </a:gradFill>
        </p:grpSpPr>
        <p:grpSp>
          <p:nvGrpSpPr>
            <p:cNvPr id="88" name="Group 40"/>
            <p:cNvGrpSpPr>
              <a:grpSpLocks/>
            </p:cNvGrpSpPr>
            <p:nvPr/>
          </p:nvGrpSpPr>
          <p:grpSpPr bwMode="auto">
            <a:xfrm>
              <a:off x="1952" y="2822"/>
              <a:ext cx="316" cy="316"/>
              <a:chOff x="1583" y="1494"/>
              <a:chExt cx="526" cy="526"/>
            </a:xfrm>
            <a:grpFill/>
          </p:grpSpPr>
          <p:sp>
            <p:nvSpPr>
              <p:cNvPr id="90" name="Oval 41"/>
              <p:cNvSpPr>
                <a:spLocks noChangeArrowheads="1"/>
              </p:cNvSpPr>
              <p:nvPr/>
            </p:nvSpPr>
            <p:spPr bwMode="gray">
              <a:xfrm>
                <a:off x="1583" y="1494"/>
                <a:ext cx="526" cy="526"/>
              </a:xfrm>
              <a:prstGeom prst="ellipse">
                <a:avLst/>
              </a:prstGeom>
              <a:grpFill/>
              <a:ln w="12700" algn="ctr">
                <a:solidFill>
                  <a:schemeClr val="bg1"/>
                </a:solidFill>
                <a:round/>
                <a:headEnd/>
                <a:tailEnd/>
              </a:ln>
              <a:effectLst/>
            </p:spPr>
            <p:txBody>
              <a:bodyPr wrap="none" anchor="ctr"/>
              <a:lstStyle/>
              <a:p>
                <a:pPr>
                  <a:defRPr/>
                </a:pPr>
                <a:endParaRPr lang="fr-FR"/>
              </a:p>
            </p:txBody>
          </p:sp>
          <p:sp>
            <p:nvSpPr>
              <p:cNvPr id="91" name="Oval 42"/>
              <p:cNvSpPr>
                <a:spLocks noChangeArrowheads="1"/>
              </p:cNvSpPr>
              <p:nvPr/>
            </p:nvSpPr>
            <p:spPr bwMode="gray">
              <a:xfrm>
                <a:off x="1634" y="1547"/>
                <a:ext cx="426" cy="424"/>
              </a:xfrm>
              <a:prstGeom prst="ellipse">
                <a:avLst/>
              </a:prstGeom>
              <a:grpFill/>
              <a:ln w="12700" algn="ctr">
                <a:solidFill>
                  <a:schemeClr val="bg1"/>
                </a:solidFill>
                <a:round/>
                <a:headEnd/>
                <a:tailEnd/>
              </a:ln>
              <a:effectLst/>
            </p:spPr>
            <p:txBody>
              <a:bodyPr wrap="none" anchor="ctr"/>
              <a:lstStyle/>
              <a:p>
                <a:pPr>
                  <a:defRPr/>
                </a:pPr>
                <a:endParaRPr lang="fr-FR"/>
              </a:p>
            </p:txBody>
          </p:sp>
          <p:sp>
            <p:nvSpPr>
              <p:cNvPr id="92" name="Oval 43"/>
              <p:cNvSpPr>
                <a:spLocks noChangeArrowheads="1"/>
              </p:cNvSpPr>
              <p:nvPr/>
            </p:nvSpPr>
            <p:spPr bwMode="gray">
              <a:xfrm>
                <a:off x="1641" y="1557"/>
                <a:ext cx="405" cy="406"/>
              </a:xfrm>
              <a:prstGeom prst="ellipse">
                <a:avLst/>
              </a:prstGeom>
              <a:grpFill/>
              <a:ln w="12700" algn="ctr">
                <a:solidFill>
                  <a:schemeClr val="bg1"/>
                </a:solidFill>
                <a:round/>
                <a:headEnd/>
                <a:tailEnd/>
              </a:ln>
              <a:effectLst/>
            </p:spPr>
            <p:txBody>
              <a:bodyPr wrap="none" anchor="ctr"/>
              <a:lstStyle/>
              <a:p>
                <a:pPr>
                  <a:defRPr/>
                </a:pPr>
                <a:endParaRPr lang="fr-FR"/>
              </a:p>
            </p:txBody>
          </p:sp>
          <p:sp>
            <p:nvSpPr>
              <p:cNvPr id="93" name="Oval 44"/>
              <p:cNvSpPr>
                <a:spLocks noChangeArrowheads="1"/>
              </p:cNvSpPr>
              <p:nvPr/>
            </p:nvSpPr>
            <p:spPr bwMode="gray">
              <a:xfrm>
                <a:off x="1652" y="1582"/>
                <a:ext cx="265" cy="266"/>
              </a:xfrm>
              <a:prstGeom prst="ellipse">
                <a:avLst/>
              </a:prstGeom>
              <a:grpFill/>
              <a:ln w="12700" algn="ctr">
                <a:solidFill>
                  <a:schemeClr val="bg1"/>
                </a:solidFill>
                <a:round/>
                <a:headEnd/>
                <a:tailEnd/>
              </a:ln>
              <a:effectLst/>
            </p:spPr>
            <p:txBody>
              <a:bodyPr wrap="none" anchor="ctr"/>
              <a:lstStyle/>
              <a:p>
                <a:pPr>
                  <a:defRPr/>
                </a:pPr>
                <a:endParaRPr lang="fr-FR"/>
              </a:p>
            </p:txBody>
          </p:sp>
          <p:sp>
            <p:nvSpPr>
              <p:cNvPr id="94" name="Oval 45"/>
              <p:cNvSpPr>
                <a:spLocks noChangeArrowheads="1"/>
              </p:cNvSpPr>
              <p:nvPr/>
            </p:nvSpPr>
            <p:spPr bwMode="gray">
              <a:xfrm>
                <a:off x="1660" y="1571"/>
                <a:ext cx="365" cy="366"/>
              </a:xfrm>
              <a:prstGeom prst="ellipse">
                <a:avLst/>
              </a:prstGeom>
              <a:grpFill/>
              <a:ln w="12700" algn="ctr">
                <a:solidFill>
                  <a:schemeClr val="bg1"/>
                </a:solidFill>
                <a:round/>
                <a:headEnd/>
                <a:tailEnd/>
              </a:ln>
              <a:effectLst/>
            </p:spPr>
            <p:txBody>
              <a:bodyPr wrap="none" anchor="ctr"/>
              <a:lstStyle/>
              <a:p>
                <a:pPr>
                  <a:defRPr/>
                </a:pPr>
                <a:endParaRPr lang="fr-FR"/>
              </a:p>
            </p:txBody>
          </p:sp>
        </p:grpSp>
        <p:sp>
          <p:nvSpPr>
            <p:cNvPr id="89" name="Text Box 46"/>
            <p:cNvSpPr txBox="1">
              <a:spLocks noChangeArrowheads="1"/>
            </p:cNvSpPr>
            <p:nvPr/>
          </p:nvSpPr>
          <p:spPr bwMode="gray">
            <a:xfrm>
              <a:off x="2010" y="2866"/>
              <a:ext cx="196" cy="231"/>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eaLnBrk="0" hangingPunct="0"/>
              <a:r>
                <a:rPr lang="en-US" b="1" dirty="0"/>
                <a:t>7</a:t>
              </a:r>
            </a:p>
          </p:txBody>
        </p:sp>
      </p:grpSp>
    </p:spTree>
  </p:cSld>
  <p:clrMapOvr>
    <a:masterClrMapping/>
  </p:clrMapOvr>
  <p:transition>
    <p:cover dir="u"/>
  </p:transition>
  <p:timing>
    <p:tnLst>
      <p:par>
        <p:cTn id="1" dur="indefinite" restart="never" nodeType="tmRoot">
          <p:childTnLst>
            <p:seq concurrent="1" nextAc="seek">
              <p:cTn id="2" dur="0"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slide(fromTop)">
                                      <p:cBhvr>
                                        <p:cTn id="7" dur="1000"/>
                                        <p:tgtEl>
                                          <p:spTgt spid="44"/>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fade">
                                      <p:cBhvr>
                                        <p:cTn id="11" dur="500"/>
                                        <p:tgtEl>
                                          <p:spTgt spid="64"/>
                                        </p:tgtEl>
                                      </p:cBhvr>
                                    </p:animEffect>
                                    <p:anim calcmode="lin" valueType="num">
                                      <p:cBhvr>
                                        <p:cTn id="12" dur="500" fill="hold"/>
                                        <p:tgtEl>
                                          <p:spTgt spid="64"/>
                                        </p:tgtEl>
                                        <p:attrNameLst>
                                          <p:attrName>ppt_x</p:attrName>
                                        </p:attrNameLst>
                                      </p:cBhvr>
                                      <p:tavLst>
                                        <p:tav tm="0">
                                          <p:val>
                                            <p:strVal val="#ppt_x"/>
                                          </p:val>
                                        </p:tav>
                                        <p:tav tm="100000">
                                          <p:val>
                                            <p:strVal val="#ppt_x"/>
                                          </p:val>
                                        </p:tav>
                                      </p:tavLst>
                                    </p:anim>
                                    <p:anim calcmode="lin" valueType="num">
                                      <p:cBhvr>
                                        <p:cTn id="13" dur="500" fill="hold"/>
                                        <p:tgtEl>
                                          <p:spTgt spid="6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par>
                          <p:cTn id="20" fill="hold">
                            <p:stCondLst>
                              <p:cond delay="2000"/>
                            </p:stCondLst>
                            <p:childTnLst>
                              <p:par>
                                <p:cTn id="21" presetID="53" presetClass="entr" presetSubtype="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Effect transition="in" filter="fade">
                                      <p:cBhvr>
                                        <p:cTn id="25" dur="500"/>
                                        <p:tgtEl>
                                          <p:spTgt spid="16"/>
                                        </p:tgtEl>
                                      </p:cBhvr>
                                    </p:animEffect>
                                  </p:childTnLst>
                                </p:cTn>
                              </p:par>
                            </p:childTnLst>
                          </p:cTn>
                        </p:par>
                        <p:par>
                          <p:cTn id="26" fill="hold">
                            <p:stCondLst>
                              <p:cond delay="2500"/>
                            </p:stCondLst>
                            <p:childTnLst>
                              <p:par>
                                <p:cTn id="27" presetID="53" presetClass="entr" presetSubtype="0" fill="hold" nodeType="afterEffect">
                                  <p:stCondLst>
                                    <p:cond delay="0"/>
                                  </p:stCondLst>
                                  <p:childTnLst>
                                    <p:set>
                                      <p:cBhvr>
                                        <p:cTn id="28" dur="1" fill="hold">
                                          <p:stCondLst>
                                            <p:cond delay="0"/>
                                          </p:stCondLst>
                                        </p:cTn>
                                        <p:tgtEl>
                                          <p:spTgt spid="65"/>
                                        </p:tgtEl>
                                        <p:attrNameLst>
                                          <p:attrName>style.visibility</p:attrName>
                                        </p:attrNameLst>
                                      </p:cBhvr>
                                      <p:to>
                                        <p:strVal val="visible"/>
                                      </p:to>
                                    </p:set>
                                    <p:anim calcmode="lin" valueType="num">
                                      <p:cBhvr>
                                        <p:cTn id="29" dur="500" fill="hold"/>
                                        <p:tgtEl>
                                          <p:spTgt spid="65"/>
                                        </p:tgtEl>
                                        <p:attrNameLst>
                                          <p:attrName>ppt_w</p:attrName>
                                        </p:attrNameLst>
                                      </p:cBhvr>
                                      <p:tavLst>
                                        <p:tav tm="0">
                                          <p:val>
                                            <p:fltVal val="0"/>
                                          </p:val>
                                        </p:tav>
                                        <p:tav tm="100000">
                                          <p:val>
                                            <p:strVal val="#ppt_w"/>
                                          </p:val>
                                        </p:tav>
                                      </p:tavLst>
                                    </p:anim>
                                    <p:anim calcmode="lin" valueType="num">
                                      <p:cBhvr>
                                        <p:cTn id="30" dur="500" fill="hold"/>
                                        <p:tgtEl>
                                          <p:spTgt spid="65"/>
                                        </p:tgtEl>
                                        <p:attrNameLst>
                                          <p:attrName>ppt_h</p:attrName>
                                        </p:attrNameLst>
                                      </p:cBhvr>
                                      <p:tavLst>
                                        <p:tav tm="0">
                                          <p:val>
                                            <p:fltVal val="0"/>
                                          </p:val>
                                        </p:tav>
                                        <p:tav tm="100000">
                                          <p:val>
                                            <p:strVal val="#ppt_h"/>
                                          </p:val>
                                        </p:tav>
                                      </p:tavLst>
                                    </p:anim>
                                    <p:animEffect transition="in" filter="fade">
                                      <p:cBhvr>
                                        <p:cTn id="31" dur="500"/>
                                        <p:tgtEl>
                                          <p:spTgt spid="65"/>
                                        </p:tgtEl>
                                      </p:cBhvr>
                                    </p:animEffect>
                                  </p:childTnLst>
                                </p:cTn>
                              </p:par>
                            </p:childTnLst>
                          </p:cTn>
                        </p:par>
                        <p:par>
                          <p:cTn id="32" fill="hold">
                            <p:stCondLst>
                              <p:cond delay="3000"/>
                            </p:stCondLst>
                            <p:childTnLst>
                              <p:par>
                                <p:cTn id="33" presetID="53" presetClass="entr" presetSubtype="0" fill="hold" nodeType="afterEffect">
                                  <p:stCondLst>
                                    <p:cond delay="0"/>
                                  </p:stCondLst>
                                  <p:childTnLst>
                                    <p:set>
                                      <p:cBhvr>
                                        <p:cTn id="34" dur="1" fill="hold">
                                          <p:stCondLst>
                                            <p:cond delay="0"/>
                                          </p:stCondLst>
                                        </p:cTn>
                                        <p:tgtEl>
                                          <p:spTgt spid="45"/>
                                        </p:tgtEl>
                                        <p:attrNameLst>
                                          <p:attrName>style.visibility</p:attrName>
                                        </p:attrNameLst>
                                      </p:cBhvr>
                                      <p:to>
                                        <p:strVal val="visible"/>
                                      </p:to>
                                    </p:set>
                                    <p:anim calcmode="lin" valueType="num">
                                      <p:cBhvr>
                                        <p:cTn id="35" dur="500" fill="hold"/>
                                        <p:tgtEl>
                                          <p:spTgt spid="45"/>
                                        </p:tgtEl>
                                        <p:attrNameLst>
                                          <p:attrName>ppt_w</p:attrName>
                                        </p:attrNameLst>
                                      </p:cBhvr>
                                      <p:tavLst>
                                        <p:tav tm="0">
                                          <p:val>
                                            <p:fltVal val="0"/>
                                          </p:val>
                                        </p:tav>
                                        <p:tav tm="100000">
                                          <p:val>
                                            <p:strVal val="#ppt_w"/>
                                          </p:val>
                                        </p:tav>
                                      </p:tavLst>
                                    </p:anim>
                                    <p:anim calcmode="lin" valueType="num">
                                      <p:cBhvr>
                                        <p:cTn id="36" dur="500" fill="hold"/>
                                        <p:tgtEl>
                                          <p:spTgt spid="45"/>
                                        </p:tgtEl>
                                        <p:attrNameLst>
                                          <p:attrName>ppt_h</p:attrName>
                                        </p:attrNameLst>
                                      </p:cBhvr>
                                      <p:tavLst>
                                        <p:tav tm="0">
                                          <p:val>
                                            <p:fltVal val="0"/>
                                          </p:val>
                                        </p:tav>
                                        <p:tav tm="100000">
                                          <p:val>
                                            <p:strVal val="#ppt_h"/>
                                          </p:val>
                                        </p:tav>
                                      </p:tavLst>
                                    </p:anim>
                                    <p:animEffect transition="in" filter="fade">
                                      <p:cBhvr>
                                        <p:cTn id="37" dur="500"/>
                                        <p:tgtEl>
                                          <p:spTgt spid="45"/>
                                        </p:tgtEl>
                                      </p:cBhvr>
                                    </p:animEffect>
                                  </p:childTnLst>
                                </p:cTn>
                              </p:par>
                            </p:childTnLst>
                          </p:cTn>
                        </p:par>
                        <p:par>
                          <p:cTn id="38" fill="hold">
                            <p:stCondLst>
                              <p:cond delay="3500"/>
                            </p:stCondLst>
                            <p:childTnLst>
                              <p:par>
                                <p:cTn id="39" presetID="53" presetClass="entr" presetSubtype="0" fill="hold"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4000"/>
                            </p:stCondLst>
                            <p:childTnLst>
                              <p:par>
                                <p:cTn id="45" presetID="53" presetClass="entr" presetSubtype="0" fill="hold"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4500"/>
                            </p:stCondLst>
                            <p:childTnLst>
                              <p:par>
                                <p:cTn id="51" presetID="53" presetClass="entr" presetSubtype="0" fill="hold" nodeType="afterEffect">
                                  <p:stCondLst>
                                    <p:cond delay="0"/>
                                  </p:stCondLst>
                                  <p:childTnLst>
                                    <p:set>
                                      <p:cBhvr>
                                        <p:cTn id="52" dur="1" fill="hold">
                                          <p:stCondLst>
                                            <p:cond delay="0"/>
                                          </p:stCondLst>
                                        </p:cTn>
                                        <p:tgtEl>
                                          <p:spTgt spid="87"/>
                                        </p:tgtEl>
                                        <p:attrNameLst>
                                          <p:attrName>style.visibility</p:attrName>
                                        </p:attrNameLst>
                                      </p:cBhvr>
                                      <p:to>
                                        <p:strVal val="visible"/>
                                      </p:to>
                                    </p:set>
                                    <p:anim calcmode="lin" valueType="num">
                                      <p:cBhvr>
                                        <p:cTn id="53" dur="500" fill="hold"/>
                                        <p:tgtEl>
                                          <p:spTgt spid="87"/>
                                        </p:tgtEl>
                                        <p:attrNameLst>
                                          <p:attrName>ppt_w</p:attrName>
                                        </p:attrNameLst>
                                      </p:cBhvr>
                                      <p:tavLst>
                                        <p:tav tm="0">
                                          <p:val>
                                            <p:fltVal val="0"/>
                                          </p:val>
                                        </p:tav>
                                        <p:tav tm="100000">
                                          <p:val>
                                            <p:strVal val="#ppt_w"/>
                                          </p:val>
                                        </p:tav>
                                      </p:tavLst>
                                    </p:anim>
                                    <p:anim calcmode="lin" valueType="num">
                                      <p:cBhvr>
                                        <p:cTn id="54" dur="500" fill="hold"/>
                                        <p:tgtEl>
                                          <p:spTgt spid="87"/>
                                        </p:tgtEl>
                                        <p:attrNameLst>
                                          <p:attrName>ppt_h</p:attrName>
                                        </p:attrNameLst>
                                      </p:cBhvr>
                                      <p:tavLst>
                                        <p:tav tm="0">
                                          <p:val>
                                            <p:fltVal val="0"/>
                                          </p:val>
                                        </p:tav>
                                        <p:tav tm="100000">
                                          <p:val>
                                            <p:strVal val="#ppt_h"/>
                                          </p:val>
                                        </p:tav>
                                      </p:tavLst>
                                    </p:anim>
                                    <p:animEffect transition="in" filter="fade">
                                      <p:cBhvr>
                                        <p:cTn id="55" dur="500"/>
                                        <p:tgtEl>
                                          <p:spTgt spid="87"/>
                                        </p:tgtEl>
                                      </p:cBhvr>
                                    </p:animEffect>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75"/>
                                        </p:tgtEl>
                                        <p:attrNameLst>
                                          <p:attrName>style.visibility</p:attrName>
                                        </p:attrNameLst>
                                      </p:cBhvr>
                                      <p:to>
                                        <p:strVal val="visible"/>
                                      </p:to>
                                    </p:set>
                                    <p:anim calcmode="lin" valueType="num">
                                      <p:cBhvr>
                                        <p:cTn id="59" dur="500" fill="hold"/>
                                        <p:tgtEl>
                                          <p:spTgt spid="75"/>
                                        </p:tgtEl>
                                        <p:attrNameLst>
                                          <p:attrName>ppt_w</p:attrName>
                                        </p:attrNameLst>
                                      </p:cBhvr>
                                      <p:tavLst>
                                        <p:tav tm="0">
                                          <p:val>
                                            <p:fltVal val="0"/>
                                          </p:val>
                                        </p:tav>
                                        <p:tav tm="100000">
                                          <p:val>
                                            <p:strVal val="#ppt_w"/>
                                          </p:val>
                                        </p:tav>
                                      </p:tavLst>
                                    </p:anim>
                                    <p:anim calcmode="lin" valueType="num">
                                      <p:cBhvr>
                                        <p:cTn id="60" dur="500" fill="hold"/>
                                        <p:tgtEl>
                                          <p:spTgt spid="75"/>
                                        </p:tgtEl>
                                        <p:attrNameLst>
                                          <p:attrName>ppt_h</p:attrName>
                                        </p:attrNameLst>
                                      </p:cBhvr>
                                      <p:tavLst>
                                        <p:tav tm="0">
                                          <p:val>
                                            <p:fltVal val="0"/>
                                          </p:val>
                                        </p:tav>
                                        <p:tav tm="100000">
                                          <p:val>
                                            <p:strVal val="#ppt_h"/>
                                          </p:val>
                                        </p:tav>
                                      </p:tavLst>
                                    </p:anim>
                                    <p:animEffect transition="in" filter="fade">
                                      <p:cBhvr>
                                        <p:cTn id="61" dur="500"/>
                                        <p:tgtEl>
                                          <p:spTgt spid="75"/>
                                        </p:tgtEl>
                                      </p:cBhvr>
                                    </p:animEffect>
                                  </p:childTnLst>
                                </p:cTn>
                              </p:par>
                            </p:childTnLst>
                          </p:cTn>
                        </p:par>
                        <p:par>
                          <p:cTn id="62" fill="hold">
                            <p:stCondLst>
                              <p:cond delay="5500"/>
                            </p:stCondLst>
                            <p:childTnLst>
                              <p:par>
                                <p:cTn id="63" presetID="47" presetClass="entr" presetSubtype="0"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Effect transition="in" filter="fade">
                                      <p:cBhvr>
                                        <p:cTn id="65" dur="500"/>
                                        <p:tgtEl>
                                          <p:spTgt spid="53"/>
                                        </p:tgtEl>
                                      </p:cBhvr>
                                    </p:animEffect>
                                    <p:anim calcmode="lin" valueType="num">
                                      <p:cBhvr>
                                        <p:cTn id="66" dur="500" fill="hold"/>
                                        <p:tgtEl>
                                          <p:spTgt spid="53"/>
                                        </p:tgtEl>
                                        <p:attrNameLst>
                                          <p:attrName>ppt_x</p:attrName>
                                        </p:attrNameLst>
                                      </p:cBhvr>
                                      <p:tavLst>
                                        <p:tav tm="0">
                                          <p:val>
                                            <p:strVal val="#ppt_x"/>
                                          </p:val>
                                        </p:tav>
                                        <p:tav tm="100000">
                                          <p:val>
                                            <p:strVal val="#ppt_x"/>
                                          </p:val>
                                        </p:tav>
                                      </p:tavLst>
                                    </p:anim>
                                    <p:anim calcmode="lin" valueType="num">
                                      <p:cBhvr>
                                        <p:cTn id="67" dur="500" fill="hold"/>
                                        <p:tgtEl>
                                          <p:spTgt spid="53"/>
                                        </p:tgtEl>
                                        <p:attrNameLst>
                                          <p:attrName>ppt_y</p:attrName>
                                        </p:attrNameLst>
                                      </p:cBhvr>
                                      <p:tavLst>
                                        <p:tav tm="0">
                                          <p:val>
                                            <p:strVal val="#ppt_y-.1"/>
                                          </p:val>
                                        </p:tav>
                                        <p:tav tm="100000">
                                          <p:val>
                                            <p:strVal val="#ppt_y"/>
                                          </p:val>
                                        </p:tav>
                                      </p:tavLst>
                                    </p:anim>
                                  </p:childTnLst>
                                </p:cTn>
                              </p:par>
                            </p:childTnLst>
                          </p:cTn>
                        </p:par>
                        <p:par>
                          <p:cTn id="68" fill="hold">
                            <p:stCondLst>
                              <p:cond delay="6000"/>
                            </p:stCondLst>
                            <p:childTnLst>
                              <p:par>
                                <p:cTn id="69" presetID="4" presetClass="entr" presetSubtype="16"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box(in)">
                                      <p:cBhvr>
                                        <p:cTn id="71" dur="500"/>
                                        <p:tgtEl>
                                          <p:spTgt spid="54"/>
                                        </p:tgtEl>
                                      </p:cBhvr>
                                    </p:animEffect>
                                  </p:childTnLst>
                                </p:cTn>
                              </p:par>
                            </p:childTnLst>
                          </p:cTn>
                        </p:par>
                        <p:par>
                          <p:cTn id="72" fill="hold">
                            <p:stCondLst>
                              <p:cond delay="6500"/>
                            </p:stCondLst>
                            <p:childTnLst>
                              <p:par>
                                <p:cTn id="73" presetID="47" presetClass="entr" presetSubtype="0"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fade">
                                      <p:cBhvr>
                                        <p:cTn id="75" dur="500"/>
                                        <p:tgtEl>
                                          <p:spTgt spid="55"/>
                                        </p:tgtEl>
                                      </p:cBhvr>
                                    </p:animEffect>
                                    <p:anim calcmode="lin" valueType="num">
                                      <p:cBhvr>
                                        <p:cTn id="76" dur="500" fill="hold"/>
                                        <p:tgtEl>
                                          <p:spTgt spid="55"/>
                                        </p:tgtEl>
                                        <p:attrNameLst>
                                          <p:attrName>ppt_x</p:attrName>
                                        </p:attrNameLst>
                                      </p:cBhvr>
                                      <p:tavLst>
                                        <p:tav tm="0">
                                          <p:val>
                                            <p:strVal val="#ppt_x"/>
                                          </p:val>
                                        </p:tav>
                                        <p:tav tm="100000">
                                          <p:val>
                                            <p:strVal val="#ppt_x"/>
                                          </p:val>
                                        </p:tav>
                                      </p:tavLst>
                                    </p:anim>
                                    <p:anim calcmode="lin" valueType="num">
                                      <p:cBhvr>
                                        <p:cTn id="77" dur="500" fill="hold"/>
                                        <p:tgtEl>
                                          <p:spTgt spid="5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18" presetClass="entr" presetSubtype="6" fill="hold" grpId="0" nodeType="afterEffect">
                                  <p:stCondLst>
                                    <p:cond delay="0"/>
                                  </p:stCondLst>
                                  <p:childTnLst>
                                    <p:set>
                                      <p:cBhvr>
                                        <p:cTn id="80" dur="1" fill="hold">
                                          <p:stCondLst>
                                            <p:cond delay="0"/>
                                          </p:stCondLst>
                                        </p:cTn>
                                        <p:tgtEl>
                                          <p:spTgt spid="56"/>
                                        </p:tgtEl>
                                        <p:attrNameLst>
                                          <p:attrName>style.visibility</p:attrName>
                                        </p:attrNameLst>
                                      </p:cBhvr>
                                      <p:to>
                                        <p:strVal val="visible"/>
                                      </p:to>
                                    </p:set>
                                    <p:animEffect transition="in" filter="strips(downRight)">
                                      <p:cBhvr>
                                        <p:cTn id="81" dur="500"/>
                                        <p:tgtEl>
                                          <p:spTgt spid="56"/>
                                        </p:tgtEl>
                                      </p:cBhvr>
                                    </p:animEffect>
                                  </p:childTnLst>
                                </p:cTn>
                              </p:par>
                            </p:childTnLst>
                          </p:cTn>
                        </p:par>
                        <p:par>
                          <p:cTn id="82" fill="hold">
                            <p:stCondLst>
                              <p:cond delay="7500"/>
                            </p:stCondLst>
                            <p:childTnLst>
                              <p:par>
                                <p:cTn id="83" presetID="47" presetClass="entr" presetSubtype="0" fill="hold" nodeType="afterEffect">
                                  <p:stCondLst>
                                    <p:cond delay="0"/>
                                  </p:stCondLst>
                                  <p:childTnLst>
                                    <p:set>
                                      <p:cBhvr>
                                        <p:cTn id="84" dur="1" fill="hold">
                                          <p:stCondLst>
                                            <p:cond delay="0"/>
                                          </p:stCondLst>
                                        </p:cTn>
                                        <p:tgtEl>
                                          <p:spTgt spid="73"/>
                                        </p:tgtEl>
                                        <p:attrNameLst>
                                          <p:attrName>style.visibility</p:attrName>
                                        </p:attrNameLst>
                                      </p:cBhvr>
                                      <p:to>
                                        <p:strVal val="visible"/>
                                      </p:to>
                                    </p:set>
                                    <p:animEffect transition="in" filter="fade">
                                      <p:cBhvr>
                                        <p:cTn id="85" dur="500"/>
                                        <p:tgtEl>
                                          <p:spTgt spid="73"/>
                                        </p:tgtEl>
                                      </p:cBhvr>
                                    </p:animEffect>
                                    <p:anim calcmode="lin" valueType="num">
                                      <p:cBhvr>
                                        <p:cTn id="86" dur="500" fill="hold"/>
                                        <p:tgtEl>
                                          <p:spTgt spid="73"/>
                                        </p:tgtEl>
                                        <p:attrNameLst>
                                          <p:attrName>ppt_x</p:attrName>
                                        </p:attrNameLst>
                                      </p:cBhvr>
                                      <p:tavLst>
                                        <p:tav tm="0">
                                          <p:val>
                                            <p:strVal val="#ppt_x"/>
                                          </p:val>
                                        </p:tav>
                                        <p:tav tm="100000">
                                          <p:val>
                                            <p:strVal val="#ppt_x"/>
                                          </p:val>
                                        </p:tav>
                                      </p:tavLst>
                                    </p:anim>
                                    <p:anim calcmode="lin" valueType="num">
                                      <p:cBhvr>
                                        <p:cTn id="87" dur="500" fill="hold"/>
                                        <p:tgtEl>
                                          <p:spTgt spid="73"/>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18" presetClass="entr" presetSubtype="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Effect transition="in" filter="strips(downRight)">
                                      <p:cBhvr>
                                        <p:cTn id="91" dur="500"/>
                                        <p:tgtEl>
                                          <p:spTgt spid="57"/>
                                        </p:tgtEl>
                                      </p:cBhvr>
                                    </p:animEffect>
                                  </p:childTnLst>
                                </p:cTn>
                              </p:par>
                            </p:childTnLst>
                          </p:cTn>
                        </p:par>
                        <p:par>
                          <p:cTn id="92" fill="hold">
                            <p:stCondLst>
                              <p:cond delay="8500"/>
                            </p:stCondLst>
                            <p:childTnLst>
                              <p:par>
                                <p:cTn id="93" presetID="47" presetClass="entr" presetSubtype="0" fill="hold"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500"/>
                                        <p:tgtEl>
                                          <p:spTgt spid="58"/>
                                        </p:tgtEl>
                                      </p:cBhvr>
                                    </p:animEffect>
                                    <p:anim calcmode="lin" valueType="num">
                                      <p:cBhvr>
                                        <p:cTn id="96" dur="500" fill="hold"/>
                                        <p:tgtEl>
                                          <p:spTgt spid="58"/>
                                        </p:tgtEl>
                                        <p:attrNameLst>
                                          <p:attrName>ppt_x</p:attrName>
                                        </p:attrNameLst>
                                      </p:cBhvr>
                                      <p:tavLst>
                                        <p:tav tm="0">
                                          <p:val>
                                            <p:strVal val="#ppt_x"/>
                                          </p:val>
                                        </p:tav>
                                        <p:tav tm="100000">
                                          <p:val>
                                            <p:strVal val="#ppt_x"/>
                                          </p:val>
                                        </p:tav>
                                      </p:tavLst>
                                    </p:anim>
                                    <p:anim calcmode="lin" valueType="num">
                                      <p:cBhvr>
                                        <p:cTn id="97" dur="5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9000"/>
                            </p:stCondLst>
                            <p:childTnLst>
                              <p:par>
                                <p:cTn id="99" presetID="18" presetClass="entr" presetSubtype="6" fill="hold" grpId="0" nodeType="afterEffect">
                                  <p:stCondLst>
                                    <p:cond delay="0"/>
                                  </p:stCondLst>
                                  <p:childTnLst>
                                    <p:set>
                                      <p:cBhvr>
                                        <p:cTn id="100" dur="1" fill="hold">
                                          <p:stCondLst>
                                            <p:cond delay="0"/>
                                          </p:stCondLst>
                                        </p:cTn>
                                        <p:tgtEl>
                                          <p:spTgt spid="59"/>
                                        </p:tgtEl>
                                        <p:attrNameLst>
                                          <p:attrName>style.visibility</p:attrName>
                                        </p:attrNameLst>
                                      </p:cBhvr>
                                      <p:to>
                                        <p:strVal val="visible"/>
                                      </p:to>
                                    </p:set>
                                    <p:animEffect transition="in" filter="strips(downRight)">
                                      <p:cBhvr>
                                        <p:cTn id="101" dur="500"/>
                                        <p:tgtEl>
                                          <p:spTgt spid="59"/>
                                        </p:tgtEl>
                                      </p:cBhvr>
                                    </p:animEffect>
                                  </p:childTnLst>
                                </p:cTn>
                              </p:par>
                            </p:childTnLst>
                          </p:cTn>
                        </p:par>
                        <p:par>
                          <p:cTn id="102" fill="hold">
                            <p:stCondLst>
                              <p:cond delay="9500"/>
                            </p:stCondLst>
                            <p:childTnLst>
                              <p:par>
                                <p:cTn id="103" presetID="47" presetClass="entr" presetSubtype="0"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Effect transition="in" filter="fade">
                                      <p:cBhvr>
                                        <p:cTn id="105" dur="500"/>
                                        <p:tgtEl>
                                          <p:spTgt spid="60"/>
                                        </p:tgtEl>
                                      </p:cBhvr>
                                    </p:animEffect>
                                    <p:anim calcmode="lin" valueType="num">
                                      <p:cBhvr>
                                        <p:cTn id="106" dur="500" fill="hold"/>
                                        <p:tgtEl>
                                          <p:spTgt spid="60"/>
                                        </p:tgtEl>
                                        <p:attrNameLst>
                                          <p:attrName>ppt_x</p:attrName>
                                        </p:attrNameLst>
                                      </p:cBhvr>
                                      <p:tavLst>
                                        <p:tav tm="0">
                                          <p:val>
                                            <p:strVal val="#ppt_x"/>
                                          </p:val>
                                        </p:tav>
                                        <p:tav tm="100000">
                                          <p:val>
                                            <p:strVal val="#ppt_x"/>
                                          </p:val>
                                        </p:tav>
                                      </p:tavLst>
                                    </p:anim>
                                    <p:anim calcmode="lin" valueType="num">
                                      <p:cBhvr>
                                        <p:cTn id="107" dur="500" fill="hold"/>
                                        <p:tgtEl>
                                          <p:spTgt spid="60"/>
                                        </p:tgtEl>
                                        <p:attrNameLst>
                                          <p:attrName>ppt_y</p:attrName>
                                        </p:attrNameLst>
                                      </p:cBhvr>
                                      <p:tavLst>
                                        <p:tav tm="0">
                                          <p:val>
                                            <p:strVal val="#ppt_y-.1"/>
                                          </p:val>
                                        </p:tav>
                                        <p:tav tm="100000">
                                          <p:val>
                                            <p:strVal val="#ppt_y"/>
                                          </p:val>
                                        </p:tav>
                                      </p:tavLst>
                                    </p:anim>
                                  </p:childTnLst>
                                </p:cTn>
                              </p:par>
                            </p:childTnLst>
                          </p:cTn>
                        </p:par>
                        <p:par>
                          <p:cTn id="108" fill="hold">
                            <p:stCondLst>
                              <p:cond delay="10000"/>
                            </p:stCondLst>
                            <p:childTnLst>
                              <p:par>
                                <p:cTn id="109" presetID="18" presetClass="entr" presetSubtype="6" fill="hold" grpId="0" nodeType="afterEffect">
                                  <p:stCondLst>
                                    <p:cond delay="0"/>
                                  </p:stCondLst>
                                  <p:childTnLst>
                                    <p:set>
                                      <p:cBhvr>
                                        <p:cTn id="110" dur="1" fill="hold">
                                          <p:stCondLst>
                                            <p:cond delay="0"/>
                                          </p:stCondLst>
                                        </p:cTn>
                                        <p:tgtEl>
                                          <p:spTgt spid="61"/>
                                        </p:tgtEl>
                                        <p:attrNameLst>
                                          <p:attrName>style.visibility</p:attrName>
                                        </p:attrNameLst>
                                      </p:cBhvr>
                                      <p:to>
                                        <p:strVal val="visible"/>
                                      </p:to>
                                    </p:set>
                                    <p:animEffect transition="in" filter="strips(downRight)">
                                      <p:cBhvr>
                                        <p:cTn id="111" dur="500"/>
                                        <p:tgtEl>
                                          <p:spTgt spid="61"/>
                                        </p:tgtEl>
                                      </p:cBhvr>
                                    </p:animEffect>
                                  </p:childTnLst>
                                </p:cTn>
                              </p:par>
                            </p:childTnLst>
                          </p:cTn>
                        </p:par>
                        <p:par>
                          <p:cTn id="112" fill="hold">
                            <p:stCondLst>
                              <p:cond delay="10500"/>
                            </p:stCondLst>
                            <p:childTnLst>
                              <p:par>
                                <p:cTn id="113" presetID="47" presetClass="entr" presetSubtype="0" fill="hold" nodeType="afterEffect">
                                  <p:stCondLst>
                                    <p:cond delay="0"/>
                                  </p:stCondLst>
                                  <p:childTnLst>
                                    <p:set>
                                      <p:cBhvr>
                                        <p:cTn id="114" dur="1" fill="hold">
                                          <p:stCondLst>
                                            <p:cond delay="0"/>
                                          </p:stCondLst>
                                        </p:cTn>
                                        <p:tgtEl>
                                          <p:spTgt spid="62"/>
                                        </p:tgtEl>
                                        <p:attrNameLst>
                                          <p:attrName>style.visibility</p:attrName>
                                        </p:attrNameLst>
                                      </p:cBhvr>
                                      <p:to>
                                        <p:strVal val="visible"/>
                                      </p:to>
                                    </p:set>
                                    <p:animEffect transition="in" filter="fade">
                                      <p:cBhvr>
                                        <p:cTn id="115" dur="500"/>
                                        <p:tgtEl>
                                          <p:spTgt spid="62"/>
                                        </p:tgtEl>
                                      </p:cBhvr>
                                    </p:animEffect>
                                    <p:anim calcmode="lin" valueType="num">
                                      <p:cBhvr>
                                        <p:cTn id="116" dur="500" fill="hold"/>
                                        <p:tgtEl>
                                          <p:spTgt spid="62"/>
                                        </p:tgtEl>
                                        <p:attrNameLst>
                                          <p:attrName>ppt_x</p:attrName>
                                        </p:attrNameLst>
                                      </p:cBhvr>
                                      <p:tavLst>
                                        <p:tav tm="0">
                                          <p:val>
                                            <p:strVal val="#ppt_x"/>
                                          </p:val>
                                        </p:tav>
                                        <p:tav tm="100000">
                                          <p:val>
                                            <p:strVal val="#ppt_x"/>
                                          </p:val>
                                        </p:tav>
                                      </p:tavLst>
                                    </p:anim>
                                    <p:anim calcmode="lin" valueType="num">
                                      <p:cBhvr>
                                        <p:cTn id="117" dur="500" fill="hold"/>
                                        <p:tgtEl>
                                          <p:spTgt spid="62"/>
                                        </p:tgtEl>
                                        <p:attrNameLst>
                                          <p:attrName>ppt_y</p:attrName>
                                        </p:attrNameLst>
                                      </p:cBhvr>
                                      <p:tavLst>
                                        <p:tav tm="0">
                                          <p:val>
                                            <p:strVal val="#ppt_y-.1"/>
                                          </p:val>
                                        </p:tav>
                                        <p:tav tm="100000">
                                          <p:val>
                                            <p:strVal val="#ppt_y"/>
                                          </p:val>
                                        </p:tav>
                                      </p:tavLst>
                                    </p:anim>
                                  </p:childTnLst>
                                </p:cTn>
                              </p:par>
                            </p:childTnLst>
                          </p:cTn>
                        </p:par>
                        <p:par>
                          <p:cTn id="118" fill="hold">
                            <p:stCondLst>
                              <p:cond delay="11000"/>
                            </p:stCondLst>
                            <p:childTnLst>
                              <p:par>
                                <p:cTn id="119" presetID="18" presetClass="entr" presetSubtype="6" fill="hold" grpId="0"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strips(downRight)">
                                      <p:cBhvr>
                                        <p:cTn id="121" dur="500"/>
                                        <p:tgtEl>
                                          <p:spTgt spid="63"/>
                                        </p:tgtEl>
                                      </p:cBhvr>
                                    </p:animEffect>
                                  </p:childTnLst>
                                </p:cTn>
                              </p:par>
                            </p:childTnLst>
                          </p:cTn>
                        </p:par>
                        <p:par>
                          <p:cTn id="122" fill="hold">
                            <p:stCondLst>
                              <p:cond delay="11500"/>
                            </p:stCondLst>
                            <p:childTnLst>
                              <p:par>
                                <p:cTn id="123" presetID="47" presetClass="entr" presetSubtype="0" fill="hold" nodeType="after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500"/>
                                        <p:tgtEl>
                                          <p:spTgt spid="86"/>
                                        </p:tgtEl>
                                      </p:cBhvr>
                                    </p:animEffect>
                                    <p:anim calcmode="lin" valueType="num">
                                      <p:cBhvr>
                                        <p:cTn id="126" dur="500" fill="hold"/>
                                        <p:tgtEl>
                                          <p:spTgt spid="86"/>
                                        </p:tgtEl>
                                        <p:attrNameLst>
                                          <p:attrName>ppt_x</p:attrName>
                                        </p:attrNameLst>
                                      </p:cBhvr>
                                      <p:tavLst>
                                        <p:tav tm="0">
                                          <p:val>
                                            <p:strVal val="#ppt_x"/>
                                          </p:val>
                                        </p:tav>
                                        <p:tav tm="100000">
                                          <p:val>
                                            <p:strVal val="#ppt_x"/>
                                          </p:val>
                                        </p:tav>
                                      </p:tavLst>
                                    </p:anim>
                                    <p:anim calcmode="lin" valueType="num">
                                      <p:cBhvr>
                                        <p:cTn id="127" dur="500" fill="hold"/>
                                        <p:tgtEl>
                                          <p:spTgt spid="86"/>
                                        </p:tgtEl>
                                        <p:attrNameLst>
                                          <p:attrName>ppt_y</p:attrName>
                                        </p:attrNameLst>
                                      </p:cBhvr>
                                      <p:tavLst>
                                        <p:tav tm="0">
                                          <p:val>
                                            <p:strVal val="#ppt_y-.1"/>
                                          </p:val>
                                        </p:tav>
                                        <p:tav tm="100000">
                                          <p:val>
                                            <p:strVal val="#ppt_y"/>
                                          </p:val>
                                        </p:tav>
                                      </p:tavLst>
                                    </p:anim>
                                  </p:childTnLst>
                                </p:cTn>
                              </p:par>
                            </p:childTnLst>
                          </p:cTn>
                        </p:par>
                        <p:par>
                          <p:cTn id="128" fill="hold">
                            <p:stCondLst>
                              <p:cond delay="12000"/>
                            </p:stCondLst>
                            <p:childTnLst>
                              <p:par>
                                <p:cTn id="129" presetID="18" presetClass="entr" presetSubtype="6" fill="hold" grpId="0" nodeType="afterEffect">
                                  <p:stCondLst>
                                    <p:cond delay="0"/>
                                  </p:stCondLst>
                                  <p:childTnLst>
                                    <p:set>
                                      <p:cBhvr>
                                        <p:cTn id="130" dur="1" fill="hold">
                                          <p:stCondLst>
                                            <p:cond delay="0"/>
                                          </p:stCondLst>
                                        </p:cTn>
                                        <p:tgtEl>
                                          <p:spTgt spid="85"/>
                                        </p:tgtEl>
                                        <p:attrNameLst>
                                          <p:attrName>style.visibility</p:attrName>
                                        </p:attrNameLst>
                                      </p:cBhvr>
                                      <p:to>
                                        <p:strVal val="visible"/>
                                      </p:to>
                                    </p:set>
                                    <p:animEffect transition="in" filter="strips(downRight)">
                                      <p:cBhvr>
                                        <p:cTn id="131" dur="500"/>
                                        <p:tgtEl>
                                          <p:spTgt spid="85"/>
                                        </p:tgtEl>
                                      </p:cBhvr>
                                    </p:animEffect>
                                  </p:childTnLst>
                                </p:cTn>
                              </p:par>
                            </p:childTnLst>
                          </p:cTn>
                        </p:par>
                        <p:par>
                          <p:cTn id="132" fill="hold">
                            <p:stCondLst>
                              <p:cond delay="12500"/>
                            </p:stCondLst>
                            <p:childTnLst>
                              <p:par>
                                <p:cTn id="133" presetID="47" presetClass="entr" presetSubtype="0" fill="hold" nodeType="afterEffect">
                                  <p:stCondLst>
                                    <p:cond delay="0"/>
                                  </p:stCondLst>
                                  <p:childTnLst>
                                    <p:set>
                                      <p:cBhvr>
                                        <p:cTn id="134" dur="1" fill="hold">
                                          <p:stCondLst>
                                            <p:cond delay="0"/>
                                          </p:stCondLst>
                                        </p:cTn>
                                        <p:tgtEl>
                                          <p:spTgt spid="83"/>
                                        </p:tgtEl>
                                        <p:attrNameLst>
                                          <p:attrName>style.visibility</p:attrName>
                                        </p:attrNameLst>
                                      </p:cBhvr>
                                      <p:to>
                                        <p:strVal val="visible"/>
                                      </p:to>
                                    </p:set>
                                    <p:animEffect transition="in" filter="fade">
                                      <p:cBhvr>
                                        <p:cTn id="135" dur="500"/>
                                        <p:tgtEl>
                                          <p:spTgt spid="83"/>
                                        </p:tgtEl>
                                      </p:cBhvr>
                                    </p:animEffect>
                                    <p:anim calcmode="lin" valueType="num">
                                      <p:cBhvr>
                                        <p:cTn id="136" dur="500" fill="hold"/>
                                        <p:tgtEl>
                                          <p:spTgt spid="83"/>
                                        </p:tgtEl>
                                        <p:attrNameLst>
                                          <p:attrName>ppt_x</p:attrName>
                                        </p:attrNameLst>
                                      </p:cBhvr>
                                      <p:tavLst>
                                        <p:tav tm="0">
                                          <p:val>
                                            <p:strVal val="#ppt_x"/>
                                          </p:val>
                                        </p:tav>
                                        <p:tav tm="100000">
                                          <p:val>
                                            <p:strVal val="#ppt_x"/>
                                          </p:val>
                                        </p:tav>
                                      </p:tavLst>
                                    </p:anim>
                                    <p:anim calcmode="lin" valueType="num">
                                      <p:cBhvr>
                                        <p:cTn id="137" dur="500" fill="hold"/>
                                        <p:tgtEl>
                                          <p:spTgt spid="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6" grpId="0"/>
      <p:bldP spid="57" grpId="0"/>
      <p:bldP spid="59" grpId="0"/>
      <p:bldP spid="61" grpId="0"/>
      <p:bldP spid="63" grpId="0"/>
      <p:bldP spid="8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85852" y="857232"/>
            <a:ext cx="5643602" cy="857256"/>
          </a:xfrm>
        </p:spPr>
        <p:style>
          <a:lnRef idx="1">
            <a:schemeClr val="dk1"/>
          </a:lnRef>
          <a:fillRef idx="2">
            <a:schemeClr val="dk1"/>
          </a:fillRef>
          <a:effectRef idx="1">
            <a:schemeClr val="dk1"/>
          </a:effectRef>
          <a:fontRef idx="minor">
            <a:schemeClr val="dk1"/>
          </a:fontRef>
        </p:style>
        <p:txBody>
          <a:bodyPr/>
          <a:lstStyle/>
          <a:p>
            <a:pPr algn="ctr"/>
            <a:r>
              <a:rPr lang="fr-FR" sz="2400" b="1" dirty="0" smtClean="0"/>
              <a:t>Concepts du Android</a:t>
            </a:r>
            <a:endParaRPr lang="fr-FR" sz="2400" dirty="0">
              <a:solidFill>
                <a:schemeClr val="bg1"/>
              </a:solidFill>
            </a:endParaRPr>
          </a:p>
        </p:txBody>
      </p:sp>
      <p:sp>
        <p:nvSpPr>
          <p:cNvPr id="7" name="ZoneTexte 6"/>
          <p:cNvSpPr txBox="1"/>
          <p:nvPr/>
        </p:nvSpPr>
        <p:spPr>
          <a:xfrm>
            <a:off x="571472" y="2071678"/>
            <a:ext cx="800105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smtClean="0"/>
              <a:t> </a:t>
            </a:r>
            <a:r>
              <a:rPr lang="fr-FR" b="1" i="1" dirty="0" smtClean="0"/>
              <a:t>C'est quoi un SDK?   (Software </a:t>
            </a:r>
            <a:r>
              <a:rPr lang="fr-FR" b="1" i="1" dirty="0" err="1" smtClean="0"/>
              <a:t>Developement</a:t>
            </a:r>
            <a:r>
              <a:rPr lang="fr-FR" b="1" i="1" dirty="0" smtClean="0"/>
              <a:t> Kit)</a:t>
            </a:r>
            <a:endParaRPr lang="fr-FR" dirty="0" smtClean="0"/>
          </a:p>
        </p:txBody>
      </p:sp>
      <p:sp>
        <p:nvSpPr>
          <p:cNvPr id="10" name="ZoneTexte 9"/>
          <p:cNvSpPr txBox="1"/>
          <p:nvPr/>
        </p:nvSpPr>
        <p:spPr>
          <a:xfrm>
            <a:off x="571472" y="2916792"/>
            <a:ext cx="800105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smtClean="0"/>
              <a:t>Un SDK, c'est-à-dire un </a:t>
            </a:r>
            <a:r>
              <a:rPr lang="fr-FR" b="1" dirty="0" smtClean="0"/>
              <a:t>kit de développement</a:t>
            </a:r>
            <a:r>
              <a:rPr lang="fr-FR" dirty="0" smtClean="0"/>
              <a:t> dans notre langue = </a:t>
            </a:r>
          </a:p>
        </p:txBody>
      </p:sp>
      <p:sp>
        <p:nvSpPr>
          <p:cNvPr id="11" name="ZoneTexte 10"/>
          <p:cNvSpPr txBox="1"/>
          <p:nvPr/>
        </p:nvSpPr>
        <p:spPr>
          <a:xfrm>
            <a:off x="571472" y="3639925"/>
            <a:ext cx="8001056"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smtClean="0"/>
              <a:t>Un ensemble d'outils que met à disposition un éditeur afin de vous permettre de développer des applications pour un environnement précis.</a:t>
            </a:r>
          </a:p>
        </p:txBody>
      </p:sp>
      <p:sp>
        <p:nvSpPr>
          <p:cNvPr id="12" name="ZoneTexte 11"/>
          <p:cNvSpPr txBox="1"/>
          <p:nvPr/>
        </p:nvSpPr>
        <p:spPr>
          <a:xfrm>
            <a:off x="571472" y="4568619"/>
            <a:ext cx="8001056"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smtClean="0"/>
              <a:t>Le SDK Android permet donc de développer des applications pour Android et uniquement pour Android.</a:t>
            </a:r>
          </a:p>
        </p:txBody>
      </p:sp>
      <p:sp>
        <p:nvSpPr>
          <p:cNvPr id="13" name="Rectangle 1"/>
          <p:cNvSpPr>
            <a:spLocks noChangeArrowheads="1"/>
          </p:cNvSpPr>
          <p:nvPr/>
        </p:nvSpPr>
        <p:spPr bwMode="auto">
          <a:xfrm>
            <a:off x="357158" y="0"/>
            <a:ext cx="8120436" cy="584775"/>
          </a:xfrm>
          <a:prstGeom prst="rect">
            <a:avLst/>
          </a:prstGeom>
          <a:noFill/>
          <a:ln w="9525">
            <a:noFill/>
            <a:miter lim="800000"/>
            <a:headEnd/>
            <a:tailEnd/>
          </a:ln>
          <a:effectLst/>
        </p:spPr>
        <p:txBody>
          <a:bodyPr vert="horz" wrap="none" lIns="593538" tIns="45720" rIns="593538"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fr-FR" sz="3200" b="1" i="1" dirty="0" smtClean="0">
                <a:latin typeface="Algerian" pitchFamily="82" charset="0"/>
                <a:cs typeface="Arial" pitchFamily="34" charset="0"/>
              </a:rPr>
              <a:t>Téléchargement &amp; Installation</a:t>
            </a:r>
            <a:endParaRPr kumimoji="0" lang="fr-FR" sz="3600" b="0" i="0" u="none" strike="noStrike" cap="none" normalizeH="0" baseline="0" dirty="0" smtClean="0">
              <a:ln>
                <a:noFill/>
              </a:ln>
              <a:effectLst/>
              <a:latin typeface="Algerian" pitchFamily="82" charset="0"/>
              <a:cs typeface="Arial" pitchFamily="34" charset="0"/>
            </a:endParaRPr>
          </a:p>
        </p:txBody>
      </p:sp>
    </p:spTree>
    <p:extLst>
      <p:ext uri="{BB962C8B-B14F-4D97-AF65-F5344CB8AC3E}">
        <p14:creationId xmlns:p14="http://schemas.microsoft.com/office/powerpoint/2010/main" val="2589731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à coins arrondis 2"/>
          <p:cNvSpPr/>
          <p:nvPr/>
        </p:nvSpPr>
        <p:spPr>
          <a:xfrm>
            <a:off x="285720" y="3000372"/>
            <a:ext cx="8429684" cy="1143008"/>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r-FR" sz="3800" b="1" kern="1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Introduction &amp; Historique</a:t>
            </a:r>
          </a:p>
        </p:txBody>
      </p:sp>
    </p:spTree>
  </p:cSld>
  <p:clrMapOvr>
    <a:masterClrMapping/>
  </p:clrMapOvr>
  <p:transition>
    <p:cover dir="u"/>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85852" y="857232"/>
            <a:ext cx="5643602" cy="857256"/>
          </a:xfrm>
        </p:spPr>
        <p:style>
          <a:lnRef idx="1">
            <a:schemeClr val="dk1"/>
          </a:lnRef>
          <a:fillRef idx="2">
            <a:schemeClr val="dk1"/>
          </a:fillRef>
          <a:effectRef idx="1">
            <a:schemeClr val="dk1"/>
          </a:effectRef>
          <a:fontRef idx="minor">
            <a:schemeClr val="dk1"/>
          </a:fontRef>
        </p:style>
        <p:txBody>
          <a:bodyPr/>
          <a:lstStyle/>
          <a:p>
            <a:r>
              <a:rPr lang="fr-FR" sz="2400" b="1" dirty="0" smtClean="0">
                <a:solidFill>
                  <a:schemeClr val="bg1"/>
                </a:solidFill>
              </a:rPr>
              <a:t>Les différentes plateformes mobiles :</a:t>
            </a:r>
            <a:endParaRPr lang="fr-FR" sz="2400" dirty="0">
              <a:solidFill>
                <a:schemeClr val="bg1"/>
              </a:solidFill>
            </a:endParaRPr>
          </a:p>
        </p:txBody>
      </p:sp>
      <p:sp>
        <p:nvSpPr>
          <p:cNvPr id="1025" name="Rectangle 1"/>
          <p:cNvSpPr>
            <a:spLocks noChangeArrowheads="1"/>
          </p:cNvSpPr>
          <p:nvPr/>
        </p:nvSpPr>
        <p:spPr bwMode="auto">
          <a:xfrm>
            <a:off x="2749622" y="0"/>
            <a:ext cx="3457300" cy="584775"/>
          </a:xfrm>
          <a:prstGeom prst="rect">
            <a:avLst/>
          </a:prstGeom>
          <a:noFill/>
          <a:ln w="9525">
            <a:noFill/>
            <a:miter lim="800000"/>
            <a:headEnd/>
            <a:tailEnd/>
          </a:ln>
          <a:effectLst/>
        </p:spPr>
        <p:txBody>
          <a:bodyPr vert="horz" wrap="none" lIns="593538" tIns="45720" rIns="593538"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3200" b="1" i="1" u="none" strike="noStrike" cap="none" normalizeH="0" baseline="0" dirty="0" smtClean="0">
                <a:ln>
                  <a:noFill/>
                </a:ln>
                <a:effectLst/>
                <a:latin typeface="Algerian" pitchFamily="82" charset="0"/>
                <a:ea typeface="Calibri" pitchFamily="34" charset="0"/>
                <a:cs typeface="Arial" pitchFamily="34" charset="0"/>
              </a:rPr>
              <a:t>Historique</a:t>
            </a:r>
            <a:endParaRPr kumimoji="0" lang="fr-FR" sz="3600" b="0" i="0" u="none" strike="noStrike" cap="none" normalizeH="0" baseline="0" dirty="0" smtClean="0">
              <a:ln>
                <a:noFill/>
              </a:ln>
              <a:effectLst/>
              <a:latin typeface="Algerian" pitchFamily="82" charset="0"/>
              <a:cs typeface="Arial" pitchFamily="34" charset="0"/>
            </a:endParaRPr>
          </a:p>
        </p:txBody>
      </p:sp>
      <p:sp>
        <p:nvSpPr>
          <p:cNvPr id="5" name="ZoneTexte 4"/>
          <p:cNvSpPr txBox="1"/>
          <p:nvPr/>
        </p:nvSpPr>
        <p:spPr>
          <a:xfrm>
            <a:off x="285720" y="1928802"/>
            <a:ext cx="8001056"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smtClean="0"/>
              <a:t>Le marché des téléphones mobile est aujourd’hui dominé par cinq grandes entreprises de technologie  Smartphone  qui  sont :</a:t>
            </a:r>
            <a:endParaRPr lang="fr-FR" dirty="0"/>
          </a:p>
        </p:txBody>
      </p:sp>
      <p:sp>
        <p:nvSpPr>
          <p:cNvPr id="8" name="ZoneTexte 7"/>
          <p:cNvSpPr txBox="1"/>
          <p:nvPr/>
        </p:nvSpPr>
        <p:spPr>
          <a:xfrm>
            <a:off x="357158" y="3000372"/>
            <a:ext cx="1285884"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b="1" dirty="0" smtClean="0"/>
              <a:t>Apple, </a:t>
            </a:r>
            <a:endParaRPr lang="fr-FR" b="1" dirty="0"/>
          </a:p>
        </p:txBody>
      </p:sp>
      <p:sp>
        <p:nvSpPr>
          <p:cNvPr id="9" name="ZoneTexte 8"/>
          <p:cNvSpPr txBox="1"/>
          <p:nvPr/>
        </p:nvSpPr>
        <p:spPr>
          <a:xfrm>
            <a:off x="2071670" y="3000372"/>
            <a:ext cx="1285884"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b="1" dirty="0" smtClean="0"/>
              <a:t>RIM, </a:t>
            </a:r>
            <a:endParaRPr lang="fr-FR" b="1" dirty="0"/>
          </a:p>
        </p:txBody>
      </p:sp>
      <p:sp>
        <p:nvSpPr>
          <p:cNvPr id="10" name="ZoneTexte 9"/>
          <p:cNvSpPr txBox="1"/>
          <p:nvPr/>
        </p:nvSpPr>
        <p:spPr>
          <a:xfrm>
            <a:off x="3786182" y="2988230"/>
            <a:ext cx="1285884"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b="1" dirty="0" smtClean="0"/>
              <a:t>Google, </a:t>
            </a:r>
            <a:endParaRPr lang="fr-FR" b="1" dirty="0"/>
          </a:p>
        </p:txBody>
      </p:sp>
      <p:sp>
        <p:nvSpPr>
          <p:cNvPr id="11" name="ZoneTexte 10"/>
          <p:cNvSpPr txBox="1"/>
          <p:nvPr/>
        </p:nvSpPr>
        <p:spPr>
          <a:xfrm>
            <a:off x="5572132" y="3000372"/>
            <a:ext cx="1285884"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b="1" dirty="0" smtClean="0"/>
              <a:t>Microsoft, </a:t>
            </a:r>
            <a:endParaRPr lang="fr-FR" b="1" dirty="0"/>
          </a:p>
        </p:txBody>
      </p:sp>
      <p:sp>
        <p:nvSpPr>
          <p:cNvPr id="12" name="ZoneTexte 11"/>
          <p:cNvSpPr txBox="1"/>
          <p:nvPr/>
        </p:nvSpPr>
        <p:spPr>
          <a:xfrm>
            <a:off x="7286644" y="3000372"/>
            <a:ext cx="1285884"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b="1" dirty="0" smtClean="0"/>
              <a:t>Nokia </a:t>
            </a:r>
            <a:endParaRPr lang="fr-FR" b="1" dirty="0"/>
          </a:p>
        </p:txBody>
      </p:sp>
      <p:sp>
        <p:nvSpPr>
          <p:cNvPr id="16" name="ZoneTexte 15"/>
          <p:cNvSpPr txBox="1"/>
          <p:nvPr/>
        </p:nvSpPr>
        <p:spPr>
          <a:xfrm>
            <a:off x="285720" y="3714752"/>
            <a:ext cx="800105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smtClean="0"/>
              <a:t>Développent respectivement les systèmes d’exploitation :</a:t>
            </a:r>
            <a:endParaRPr lang="fr-FR" dirty="0"/>
          </a:p>
        </p:txBody>
      </p:sp>
      <p:sp>
        <p:nvSpPr>
          <p:cNvPr id="19" name="ZoneTexte 18"/>
          <p:cNvSpPr txBox="1"/>
          <p:nvPr/>
        </p:nvSpPr>
        <p:spPr>
          <a:xfrm>
            <a:off x="3857620" y="4429132"/>
            <a:ext cx="1285884"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b="1" dirty="0" smtClean="0"/>
              <a:t>Android, </a:t>
            </a:r>
            <a:endParaRPr lang="fr-FR" b="1" dirty="0"/>
          </a:p>
        </p:txBody>
      </p:sp>
      <p:sp>
        <p:nvSpPr>
          <p:cNvPr id="20" name="ZoneTexte 19"/>
          <p:cNvSpPr txBox="1"/>
          <p:nvPr/>
        </p:nvSpPr>
        <p:spPr>
          <a:xfrm>
            <a:off x="5500694" y="4286256"/>
            <a:ext cx="1285884"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b="1" dirty="0" smtClean="0"/>
              <a:t>Windows Phone 7, </a:t>
            </a:r>
            <a:endParaRPr lang="fr-FR" b="1" dirty="0"/>
          </a:p>
        </p:txBody>
      </p:sp>
      <p:sp>
        <p:nvSpPr>
          <p:cNvPr id="21" name="ZoneTexte 20"/>
          <p:cNvSpPr txBox="1"/>
          <p:nvPr/>
        </p:nvSpPr>
        <p:spPr>
          <a:xfrm>
            <a:off x="7143768" y="4357694"/>
            <a:ext cx="178595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b="1" dirty="0" smtClean="0"/>
              <a:t>Symbian OS</a:t>
            </a:r>
            <a:endParaRPr lang="fr-FR" b="1" dirty="0"/>
          </a:p>
        </p:txBody>
      </p:sp>
      <p:sp>
        <p:nvSpPr>
          <p:cNvPr id="22" name="ZoneTexte 21"/>
          <p:cNvSpPr txBox="1"/>
          <p:nvPr/>
        </p:nvSpPr>
        <p:spPr>
          <a:xfrm>
            <a:off x="285720" y="4429132"/>
            <a:ext cx="1285884"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b="1" dirty="0" smtClean="0"/>
              <a:t>Ios, </a:t>
            </a:r>
            <a:endParaRPr lang="fr-FR" b="1" dirty="0"/>
          </a:p>
        </p:txBody>
      </p:sp>
      <p:sp>
        <p:nvSpPr>
          <p:cNvPr id="23" name="ZoneTexte 22"/>
          <p:cNvSpPr txBox="1"/>
          <p:nvPr/>
        </p:nvSpPr>
        <p:spPr>
          <a:xfrm>
            <a:off x="1714480" y="4429132"/>
            <a:ext cx="192882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b="1" dirty="0" err="1" smtClean="0"/>
              <a:t>BlackBerry</a:t>
            </a:r>
            <a:r>
              <a:rPr lang="fr-FR" b="1" dirty="0" smtClean="0"/>
              <a:t> OS, </a:t>
            </a:r>
            <a:endParaRPr lang="fr-FR" b="1" dirty="0"/>
          </a:p>
        </p:txBody>
      </p:sp>
      <p:sp>
        <p:nvSpPr>
          <p:cNvPr id="17" name="ZoneTexte 16"/>
          <p:cNvSpPr txBox="1"/>
          <p:nvPr/>
        </p:nvSpPr>
        <p:spPr>
          <a:xfrm>
            <a:off x="357158" y="5000636"/>
            <a:ext cx="8001056"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smtClean="0"/>
              <a:t>Le système d’exploitation Android est actuellement l’OS le plus utilisé dans le monde faisant tourner des </a:t>
            </a:r>
            <a:r>
              <a:rPr lang="fr-FR" b="1" dirty="0" err="1" smtClean="0"/>
              <a:t>smartphones</a:t>
            </a:r>
            <a:r>
              <a:rPr lang="fr-FR" dirty="0" smtClean="0"/>
              <a:t>, tablettes, montres connectées, liseuses électroniques, télévisions interactives, et bien d’autres.</a:t>
            </a:r>
          </a:p>
          <a:p>
            <a:r>
              <a:rPr lang="fr-FR" dirty="0" smtClean="0"/>
              <a:t> </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additive="base">
                                        <p:cTn id="61" dur="500" fill="hold"/>
                                        <p:tgtEl>
                                          <p:spTgt spid="22"/>
                                        </p:tgtEl>
                                        <p:attrNameLst>
                                          <p:attrName>ppt_x</p:attrName>
                                        </p:attrNameLst>
                                      </p:cBhvr>
                                      <p:tavLst>
                                        <p:tav tm="0">
                                          <p:val>
                                            <p:strVal val="#ppt_x"/>
                                          </p:val>
                                        </p:tav>
                                        <p:tav tm="100000">
                                          <p:val>
                                            <p:strVal val="#ppt_x"/>
                                          </p:val>
                                        </p:tav>
                                      </p:tavLst>
                                    </p:anim>
                                    <p:anim calcmode="lin" valueType="num">
                                      <p:cBhvr additive="base">
                                        <p:cTn id="6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additive="base">
                                        <p:cTn id="67" dur="500" fill="hold"/>
                                        <p:tgtEl>
                                          <p:spTgt spid="23"/>
                                        </p:tgtEl>
                                        <p:attrNameLst>
                                          <p:attrName>ppt_x</p:attrName>
                                        </p:attrNameLst>
                                      </p:cBhvr>
                                      <p:tavLst>
                                        <p:tav tm="0">
                                          <p:val>
                                            <p:strVal val="#ppt_x"/>
                                          </p:val>
                                        </p:tav>
                                        <p:tav tm="100000">
                                          <p:val>
                                            <p:strVal val="#ppt_x"/>
                                          </p:val>
                                        </p:tav>
                                      </p:tavLst>
                                    </p:anim>
                                    <p:anim calcmode="lin" valueType="num">
                                      <p:cBhvr additive="base">
                                        <p:cTn id="6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additive="base">
                                        <p:cTn id="73" dur="500" fill="hold"/>
                                        <p:tgtEl>
                                          <p:spTgt spid="19"/>
                                        </p:tgtEl>
                                        <p:attrNameLst>
                                          <p:attrName>ppt_x</p:attrName>
                                        </p:attrNameLst>
                                      </p:cBhvr>
                                      <p:tavLst>
                                        <p:tav tm="0">
                                          <p:val>
                                            <p:strVal val="#ppt_x"/>
                                          </p:val>
                                        </p:tav>
                                        <p:tav tm="100000">
                                          <p:val>
                                            <p:strVal val="#ppt_x"/>
                                          </p:val>
                                        </p:tav>
                                      </p:tavLst>
                                    </p:anim>
                                    <p:anim calcmode="lin" valueType="num">
                                      <p:cBhvr additive="base">
                                        <p:cTn id="7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additive="base">
                                        <p:cTn id="79" dur="500" fill="hold"/>
                                        <p:tgtEl>
                                          <p:spTgt spid="20"/>
                                        </p:tgtEl>
                                        <p:attrNameLst>
                                          <p:attrName>ppt_x</p:attrName>
                                        </p:attrNameLst>
                                      </p:cBhvr>
                                      <p:tavLst>
                                        <p:tav tm="0">
                                          <p:val>
                                            <p:strVal val="#ppt_x"/>
                                          </p:val>
                                        </p:tav>
                                        <p:tav tm="100000">
                                          <p:val>
                                            <p:strVal val="#ppt_x"/>
                                          </p:val>
                                        </p:tav>
                                      </p:tavLst>
                                    </p:anim>
                                    <p:anim calcmode="lin" valueType="num">
                                      <p:cBhvr additive="base">
                                        <p:cTn id="8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1"/>
                                        </p:tgtEl>
                                        <p:attrNameLst>
                                          <p:attrName>style.visibility</p:attrName>
                                        </p:attrNameLst>
                                      </p:cBhvr>
                                      <p:to>
                                        <p:strVal val="visible"/>
                                      </p:to>
                                    </p:set>
                                    <p:anim calcmode="lin" valueType="num">
                                      <p:cBhvr additive="base">
                                        <p:cTn id="85" dur="500" fill="hold"/>
                                        <p:tgtEl>
                                          <p:spTgt spid="21"/>
                                        </p:tgtEl>
                                        <p:attrNameLst>
                                          <p:attrName>ppt_x</p:attrName>
                                        </p:attrNameLst>
                                      </p:cBhvr>
                                      <p:tavLst>
                                        <p:tav tm="0">
                                          <p:val>
                                            <p:strVal val="#ppt_x"/>
                                          </p:val>
                                        </p:tav>
                                        <p:tav tm="100000">
                                          <p:val>
                                            <p:strVal val="#ppt_x"/>
                                          </p:val>
                                        </p:tav>
                                      </p:tavLst>
                                    </p:anim>
                                    <p:anim calcmode="lin" valueType="num">
                                      <p:cBhvr additive="base">
                                        <p:cTn id="8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additive="base">
                                        <p:cTn id="91" dur="500" fill="hold"/>
                                        <p:tgtEl>
                                          <p:spTgt spid="17"/>
                                        </p:tgtEl>
                                        <p:attrNameLst>
                                          <p:attrName>ppt_x</p:attrName>
                                        </p:attrNameLst>
                                      </p:cBhvr>
                                      <p:tavLst>
                                        <p:tav tm="0">
                                          <p:val>
                                            <p:strVal val="#ppt_x"/>
                                          </p:val>
                                        </p:tav>
                                        <p:tav tm="100000">
                                          <p:val>
                                            <p:strVal val="#ppt_x"/>
                                          </p:val>
                                        </p:tav>
                                      </p:tavLst>
                                    </p:anim>
                                    <p:anim calcmode="lin" valueType="num">
                                      <p:cBhvr additive="base">
                                        <p:cTn id="9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P spid="12" grpId="0" animBg="1"/>
      <p:bldP spid="16" grpId="0" animBg="1"/>
      <p:bldP spid="19" grpId="0" animBg="1"/>
      <p:bldP spid="20" grpId="0" animBg="1"/>
      <p:bldP spid="21" grpId="0" animBg="1"/>
      <p:bldP spid="22" grpId="0" animBg="1"/>
      <p:bldP spid="23"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31636" y="857232"/>
            <a:ext cx="5643602" cy="857256"/>
          </a:xfrm>
        </p:spPr>
        <p:style>
          <a:lnRef idx="1">
            <a:schemeClr val="dk1"/>
          </a:lnRef>
          <a:fillRef idx="2">
            <a:schemeClr val="dk1"/>
          </a:fillRef>
          <a:effectRef idx="1">
            <a:schemeClr val="dk1"/>
          </a:effectRef>
          <a:fontRef idx="minor">
            <a:schemeClr val="dk1"/>
          </a:fontRef>
        </p:style>
        <p:txBody>
          <a:bodyPr/>
          <a:lstStyle/>
          <a:p>
            <a:pPr algn="ctr"/>
            <a:r>
              <a:rPr lang="fr-FR" sz="2400" b="1" dirty="0" smtClean="0">
                <a:solidFill>
                  <a:schemeClr val="bg1"/>
                </a:solidFill>
              </a:rPr>
              <a:t>IOS SYSTEM</a:t>
            </a:r>
            <a:endParaRPr lang="fr-FR" sz="2400" dirty="0">
              <a:solidFill>
                <a:schemeClr val="bg1"/>
              </a:solidFill>
            </a:endParaRPr>
          </a:p>
        </p:txBody>
      </p:sp>
      <p:sp>
        <p:nvSpPr>
          <p:cNvPr id="1025" name="Rectangle 1"/>
          <p:cNvSpPr>
            <a:spLocks noChangeArrowheads="1"/>
          </p:cNvSpPr>
          <p:nvPr/>
        </p:nvSpPr>
        <p:spPr bwMode="auto">
          <a:xfrm>
            <a:off x="2595406" y="0"/>
            <a:ext cx="3457300" cy="584775"/>
          </a:xfrm>
          <a:prstGeom prst="rect">
            <a:avLst/>
          </a:prstGeom>
          <a:noFill/>
          <a:ln w="9525">
            <a:noFill/>
            <a:miter lim="800000"/>
            <a:headEnd/>
            <a:tailEnd/>
          </a:ln>
          <a:effectLst/>
        </p:spPr>
        <p:txBody>
          <a:bodyPr vert="horz" wrap="none" lIns="593538" tIns="45720" rIns="593538"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3200" b="1" i="1" u="none" strike="noStrike" cap="none" normalizeH="0" baseline="0" dirty="0" smtClean="0">
                <a:ln>
                  <a:noFill/>
                </a:ln>
                <a:effectLst/>
                <a:latin typeface="Algerian" pitchFamily="82" charset="0"/>
                <a:ea typeface="Calibri" pitchFamily="34" charset="0"/>
                <a:cs typeface="Arial" pitchFamily="34" charset="0"/>
              </a:rPr>
              <a:t>Historique</a:t>
            </a:r>
            <a:endParaRPr kumimoji="0" lang="fr-FR" sz="3600" b="0" i="0" u="none" strike="noStrike" cap="none" normalizeH="0" baseline="0" dirty="0" smtClean="0">
              <a:ln>
                <a:noFill/>
              </a:ln>
              <a:effectLst/>
              <a:latin typeface="Algerian" pitchFamily="82" charset="0"/>
              <a:cs typeface="Arial" pitchFamily="34" charset="0"/>
            </a:endParaRPr>
          </a:p>
        </p:txBody>
      </p:sp>
      <p:sp>
        <p:nvSpPr>
          <p:cNvPr id="6" name="ZoneTexte 5"/>
          <p:cNvSpPr txBox="1"/>
          <p:nvPr/>
        </p:nvSpPr>
        <p:spPr>
          <a:xfrm>
            <a:off x="323528" y="2248996"/>
            <a:ext cx="8001056" cy="258532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b="1" dirty="0" smtClean="0"/>
              <a:t>IOS:</a:t>
            </a:r>
            <a:r>
              <a:rPr lang="fr-FR" dirty="0" smtClean="0"/>
              <a:t> </a:t>
            </a:r>
            <a:r>
              <a:rPr lang="fr-FR" dirty="0"/>
              <a:t>est le système d'exploitation mobile développé par </a:t>
            </a:r>
            <a:r>
              <a:rPr lang="fr-FR" b="1" dirty="0"/>
              <a:t>Apple</a:t>
            </a:r>
            <a:r>
              <a:rPr lang="fr-FR" dirty="0"/>
              <a:t> pour </a:t>
            </a:r>
            <a:r>
              <a:rPr lang="fr-FR" b="1" dirty="0"/>
              <a:t>l'iPhone</a:t>
            </a:r>
            <a:r>
              <a:rPr lang="fr-FR" dirty="0"/>
              <a:t>, </a:t>
            </a:r>
            <a:r>
              <a:rPr lang="fr-FR" b="1" dirty="0"/>
              <a:t>l'iPod </a:t>
            </a:r>
            <a:r>
              <a:rPr lang="fr-FR" b="1" dirty="0" err="1"/>
              <a:t>touch</a:t>
            </a:r>
            <a:r>
              <a:rPr lang="fr-FR" dirty="0"/>
              <a:t>, </a:t>
            </a:r>
            <a:r>
              <a:rPr lang="fr-FR" dirty="0" smtClean="0"/>
              <a:t>et </a:t>
            </a:r>
            <a:r>
              <a:rPr lang="fr-FR" dirty="0" err="1"/>
              <a:t>iPAD</a:t>
            </a:r>
            <a:r>
              <a:rPr lang="fr-FR" dirty="0"/>
              <a:t>. </a:t>
            </a:r>
            <a:endParaRPr lang="fr-FR" dirty="0" smtClean="0"/>
          </a:p>
          <a:p>
            <a:endParaRPr lang="fr-FR" dirty="0"/>
          </a:p>
          <a:p>
            <a:r>
              <a:rPr lang="fr-FR" dirty="0" smtClean="0"/>
              <a:t>Il </a:t>
            </a:r>
            <a:r>
              <a:rPr lang="fr-FR" dirty="0"/>
              <a:t>est dérivé de Mac </a:t>
            </a:r>
            <a:r>
              <a:rPr lang="fr-FR" dirty="0" err="1"/>
              <a:t>OSx</a:t>
            </a:r>
            <a:r>
              <a:rPr lang="fr-FR" dirty="0"/>
              <a:t> dont il partage les fondations (le </a:t>
            </a:r>
            <a:r>
              <a:rPr lang="fr-FR" dirty="0" smtClean="0"/>
              <a:t>noyau hybride </a:t>
            </a:r>
            <a:r>
              <a:rPr lang="fr-FR" dirty="0"/>
              <a:t>XNU basé sur </a:t>
            </a:r>
            <a:r>
              <a:rPr lang="fr-FR" dirty="0" smtClean="0"/>
              <a:t>le  </a:t>
            </a:r>
            <a:r>
              <a:rPr lang="fr-FR" dirty="0"/>
              <a:t>micronoyau  Mach,  les  services  Unix  et  Cocoa,  etc.).  </a:t>
            </a:r>
            <a:endParaRPr lang="fr-FR" dirty="0" smtClean="0"/>
          </a:p>
          <a:p>
            <a:endParaRPr lang="fr-FR" dirty="0"/>
          </a:p>
          <a:p>
            <a:r>
              <a:rPr lang="fr-FR" dirty="0" err="1" smtClean="0"/>
              <a:t>iOS</a:t>
            </a:r>
            <a:r>
              <a:rPr lang="fr-FR" dirty="0" smtClean="0"/>
              <a:t>  </a:t>
            </a:r>
            <a:r>
              <a:rPr lang="fr-FR" dirty="0"/>
              <a:t>comporte  quatre  couches </a:t>
            </a:r>
            <a:r>
              <a:rPr lang="fr-FR" dirty="0" smtClean="0"/>
              <a:t>d'abstraction</a:t>
            </a:r>
            <a:r>
              <a:rPr lang="fr-FR" dirty="0"/>
              <a:t>, similaires à celles de Mac OS X : une couche  « </a:t>
            </a:r>
            <a:r>
              <a:rPr lang="fr-FR" dirty="0" err="1"/>
              <a:t>Core</a:t>
            </a:r>
            <a:r>
              <a:rPr lang="fr-FR" dirty="0"/>
              <a:t> OS », une couche  « </a:t>
            </a:r>
            <a:r>
              <a:rPr lang="fr-FR" dirty="0" err="1" smtClean="0"/>
              <a:t>Core</a:t>
            </a:r>
            <a:r>
              <a:rPr lang="fr-FR" dirty="0"/>
              <a:t> </a:t>
            </a:r>
            <a:r>
              <a:rPr lang="fr-FR" dirty="0" smtClean="0"/>
              <a:t>Services </a:t>
            </a:r>
            <a:r>
              <a:rPr lang="fr-FR" dirty="0"/>
              <a:t>», une couche « Media » et une couche « Cocoa ».</a:t>
            </a:r>
          </a:p>
        </p:txBody>
      </p:sp>
      <p:sp>
        <p:nvSpPr>
          <p:cNvPr id="5" name="ZoneTexte 4"/>
          <p:cNvSpPr txBox="1"/>
          <p:nvPr/>
        </p:nvSpPr>
        <p:spPr>
          <a:xfrm>
            <a:off x="323528" y="5661248"/>
            <a:ext cx="8001056" cy="507831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b="1" dirty="0" err="1">
                <a:solidFill>
                  <a:srgbClr val="000000"/>
                </a:solidFill>
                <a:latin typeface="Times New Roman" pitchFamily="16" charset="0"/>
              </a:rPr>
              <a:t>Cocoa</a:t>
            </a:r>
            <a:r>
              <a:rPr lang="fr-FR" dirty="0">
                <a:solidFill>
                  <a:srgbClr val="000000"/>
                </a:solidFill>
                <a:latin typeface="Times New Roman" pitchFamily="16" charset="0"/>
              </a:rPr>
              <a:t> est une </a:t>
            </a:r>
            <a:r>
              <a:rPr lang="fr-FR" b="1" dirty="0">
                <a:solidFill>
                  <a:srgbClr val="FF0000"/>
                </a:solidFill>
                <a:latin typeface="Times New Roman" pitchFamily="16" charset="0"/>
              </a:rPr>
              <a:t>API</a:t>
            </a:r>
            <a:r>
              <a:rPr lang="fr-FR" dirty="0">
                <a:solidFill>
                  <a:srgbClr val="000000"/>
                </a:solidFill>
                <a:latin typeface="Times New Roman" pitchFamily="16" charset="0"/>
              </a:rPr>
              <a:t> native d'Apple pour le développement orienté objet sur son système d'exploitation Mac OS X. C'est l'une des cinq API majeures disponibles pour Mac OS X, les autres étant : Carbon, la boîte à outils Macintosh (pour l'environnement obsolète Classic), </a:t>
            </a:r>
            <a:r>
              <a:rPr lang="fr-FR" dirty="0">
                <a:solidFill>
                  <a:srgbClr val="000000"/>
                </a:solidFill>
                <a:latin typeface="Times New Roman" pitchFamily="16" charset="0"/>
                <a:hlinkClick r:id="rId3" tooltip="POSIX"/>
              </a:rPr>
              <a:t>POSIX</a:t>
            </a:r>
            <a:r>
              <a:rPr lang="fr-FR" dirty="0">
                <a:solidFill>
                  <a:srgbClr val="000000"/>
                </a:solidFill>
                <a:latin typeface="Times New Roman" pitchFamily="16" charset="0"/>
              </a:rPr>
              <a:t> (pour l'environnement </a:t>
            </a:r>
            <a:r>
              <a:rPr lang="fr-FR" dirty="0">
                <a:solidFill>
                  <a:srgbClr val="000000"/>
                </a:solidFill>
                <a:latin typeface="Times New Roman" pitchFamily="16" charset="0"/>
                <a:hlinkClick r:id="rId4" tooltip="Berkeley Software Distribution"/>
              </a:rPr>
              <a:t>BSD</a:t>
            </a:r>
            <a:r>
              <a:rPr lang="fr-FR" dirty="0">
                <a:solidFill>
                  <a:srgbClr val="000000"/>
                </a:solidFill>
                <a:latin typeface="Times New Roman" pitchFamily="16" charset="0"/>
              </a:rPr>
              <a:t>) et </a:t>
            </a:r>
            <a:r>
              <a:rPr lang="fr-FR" dirty="0">
                <a:solidFill>
                  <a:srgbClr val="000000"/>
                </a:solidFill>
                <a:latin typeface="Times New Roman" pitchFamily="16" charset="0"/>
                <a:hlinkClick r:id="rId5" tooltip="Java (langage)"/>
              </a:rPr>
              <a:t>Java</a:t>
            </a:r>
            <a:r>
              <a:rPr lang="fr-FR" dirty="0">
                <a:solidFill>
                  <a:srgbClr val="000000"/>
                </a:solidFill>
                <a:latin typeface="Times New Roman" pitchFamily="16" charset="0"/>
              </a:rPr>
              <a:t>. Certains environnements, comme </a:t>
            </a:r>
            <a:r>
              <a:rPr lang="fr-FR" dirty="0">
                <a:solidFill>
                  <a:srgbClr val="000000"/>
                </a:solidFill>
                <a:latin typeface="Times New Roman" pitchFamily="16" charset="0"/>
                <a:hlinkClick r:id="rId6" tooltip="Perl (langage)"/>
              </a:rPr>
              <a:t>Perl</a:t>
            </a:r>
            <a:r>
              <a:rPr lang="fr-FR" dirty="0">
                <a:solidFill>
                  <a:srgbClr val="000000"/>
                </a:solidFill>
                <a:latin typeface="Times New Roman" pitchFamily="16" charset="0"/>
              </a:rPr>
              <a:t> et </a:t>
            </a:r>
            <a:r>
              <a:rPr lang="fr-FR" dirty="0">
                <a:solidFill>
                  <a:srgbClr val="000000"/>
                </a:solidFill>
                <a:latin typeface="Times New Roman" pitchFamily="16" charset="0"/>
                <a:hlinkClick r:id="rId7" tooltip="Ruby"/>
              </a:rPr>
              <a:t>Ruby</a:t>
            </a:r>
            <a:r>
              <a:rPr lang="fr-FR" dirty="0">
                <a:solidFill>
                  <a:srgbClr val="000000"/>
                </a:solidFill>
                <a:latin typeface="Times New Roman" pitchFamily="16" charset="0"/>
              </a:rPr>
              <a:t> sont considérés comme mineurs, car ils n’ont pas accès à toutes les fonctionnalités et ne sont généralement pas utilisés pour le développement d'applications à part entière.</a:t>
            </a:r>
          </a:p>
          <a:p>
            <a:endParaRPr lang="fr-FR" dirty="0">
              <a:solidFill>
                <a:srgbClr val="000000"/>
              </a:solidFill>
              <a:latin typeface="Times New Roman" pitchFamily="16" charset="0"/>
            </a:endParaRPr>
          </a:p>
          <a:p>
            <a:r>
              <a:rPr lang="fr-FR" dirty="0">
                <a:solidFill>
                  <a:srgbClr val="000000"/>
                </a:solidFill>
                <a:latin typeface="Times New Roman" pitchFamily="16" charset="0"/>
              </a:rPr>
              <a:t>Un </a:t>
            </a:r>
            <a:r>
              <a:rPr lang="fr-FR" b="1" dirty="0">
                <a:solidFill>
                  <a:srgbClr val="000000"/>
                </a:solidFill>
                <a:latin typeface="Times New Roman" pitchFamily="16" charset="0"/>
              </a:rPr>
              <a:t>noyau de système d’exploitation</a:t>
            </a:r>
            <a:r>
              <a:rPr lang="fr-FR" dirty="0">
                <a:solidFill>
                  <a:srgbClr val="000000"/>
                </a:solidFill>
                <a:latin typeface="Times New Roman" pitchFamily="16" charset="0"/>
              </a:rPr>
              <a:t>, ou simplement </a:t>
            </a:r>
            <a:r>
              <a:rPr lang="fr-FR" b="1" dirty="0">
                <a:solidFill>
                  <a:srgbClr val="000000"/>
                </a:solidFill>
                <a:latin typeface="Times New Roman" pitchFamily="16" charset="0"/>
              </a:rPr>
              <a:t>noyau</a:t>
            </a:r>
            <a:r>
              <a:rPr lang="fr-FR" dirty="0">
                <a:solidFill>
                  <a:srgbClr val="000000"/>
                </a:solidFill>
                <a:latin typeface="Times New Roman" pitchFamily="16" charset="0"/>
              </a:rPr>
              <a:t>, ou </a:t>
            </a:r>
            <a:r>
              <a:rPr lang="fr-FR" b="1" i="1" dirty="0" err="1">
                <a:solidFill>
                  <a:srgbClr val="000000"/>
                </a:solidFill>
                <a:latin typeface="Times New Roman" pitchFamily="16" charset="0"/>
              </a:rPr>
              <a:t>kernel</a:t>
            </a:r>
            <a:r>
              <a:rPr lang="fr-FR" dirty="0">
                <a:solidFill>
                  <a:srgbClr val="000000"/>
                </a:solidFill>
                <a:latin typeface="Times New Roman" pitchFamily="16" charset="0"/>
              </a:rPr>
              <a:t> </a:t>
            </a:r>
            <a:r>
              <a:rPr lang="fr-FR" dirty="0" smtClean="0">
                <a:solidFill>
                  <a:srgbClr val="000000"/>
                </a:solidFill>
                <a:latin typeface="Times New Roman" pitchFamily="16" charset="0"/>
              </a:rPr>
              <a:t>(en anglais</a:t>
            </a:r>
            <a:r>
              <a:rPr lang="fr-FR" baseline="30000" dirty="0" smtClean="0">
                <a:solidFill>
                  <a:srgbClr val="000000"/>
                </a:solidFill>
                <a:latin typeface="Times New Roman" pitchFamily="16" charset="0"/>
                <a:hlinkClick r:id="rId8"/>
              </a:rPr>
              <a:t>1</a:t>
            </a:r>
            <a:r>
              <a:rPr lang="fr-FR" dirty="0">
                <a:solidFill>
                  <a:srgbClr val="000000"/>
                </a:solidFill>
                <a:latin typeface="Times New Roman" pitchFamily="16" charset="0"/>
              </a:rPr>
              <a:t>)</a:t>
            </a:r>
          </a:p>
          <a:p>
            <a:r>
              <a:rPr lang="en-US" dirty="0">
                <a:solidFill>
                  <a:srgbClr val="000000"/>
                </a:solidFill>
                <a:latin typeface="Times New Roman" pitchFamily="16" charset="0"/>
              </a:rPr>
              <a:t>Core OS Layer</a:t>
            </a:r>
          </a:p>
          <a:p>
            <a:r>
              <a:rPr lang="en-US" dirty="0">
                <a:solidFill>
                  <a:srgbClr val="000000"/>
                </a:solidFill>
                <a:latin typeface="Times New Roman" pitchFamily="16" charset="0"/>
              </a:rPr>
              <a:t>The Core OS layer contains the low-level features that most other technologies are built upon. Even if you do not use these technologies directly in your apps, they are most likely being used by other frameworks. And in situations where you need to explicitly deal with security or communicating with an external hardware accessory, you do so using the frameworks in this layer.</a:t>
            </a:r>
          </a:p>
          <a:p>
            <a:r>
              <a:rPr lang="en-US" dirty="0"/>
              <a:t/>
            </a:r>
            <a:br>
              <a:rPr lang="en-US" dirty="0"/>
            </a:br>
            <a:endParaRPr lang="fr-FR" dirty="0"/>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85852" y="857232"/>
            <a:ext cx="5643602" cy="857256"/>
          </a:xfrm>
        </p:spPr>
        <p:style>
          <a:lnRef idx="1">
            <a:schemeClr val="dk1"/>
          </a:lnRef>
          <a:fillRef idx="2">
            <a:schemeClr val="dk1"/>
          </a:fillRef>
          <a:effectRef idx="1">
            <a:schemeClr val="dk1"/>
          </a:effectRef>
          <a:fontRef idx="minor">
            <a:schemeClr val="dk1"/>
          </a:fontRef>
        </p:style>
        <p:txBody>
          <a:bodyPr/>
          <a:lstStyle/>
          <a:p>
            <a:pPr algn="ctr"/>
            <a:r>
              <a:rPr lang="fr-FR" sz="2400" dirty="0"/>
              <a:t>Symbian </a:t>
            </a:r>
            <a:r>
              <a:rPr lang="fr-FR" sz="2400" dirty="0" smtClean="0"/>
              <a:t>OS</a:t>
            </a:r>
            <a:endParaRPr lang="fr-FR" sz="2400" dirty="0">
              <a:solidFill>
                <a:schemeClr val="bg1"/>
              </a:solidFill>
            </a:endParaRPr>
          </a:p>
        </p:txBody>
      </p:sp>
      <p:sp>
        <p:nvSpPr>
          <p:cNvPr id="1025" name="Rectangle 1"/>
          <p:cNvSpPr>
            <a:spLocks noChangeArrowheads="1"/>
          </p:cNvSpPr>
          <p:nvPr/>
        </p:nvSpPr>
        <p:spPr bwMode="auto">
          <a:xfrm>
            <a:off x="2749622" y="0"/>
            <a:ext cx="3457300" cy="584775"/>
          </a:xfrm>
          <a:prstGeom prst="rect">
            <a:avLst/>
          </a:prstGeom>
          <a:noFill/>
          <a:ln w="9525">
            <a:noFill/>
            <a:miter lim="800000"/>
            <a:headEnd/>
            <a:tailEnd/>
          </a:ln>
          <a:effectLst/>
        </p:spPr>
        <p:txBody>
          <a:bodyPr vert="horz" wrap="none" lIns="593538" tIns="45720" rIns="593538"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3200" b="1" i="1" u="none" strike="noStrike" cap="none" normalizeH="0" baseline="0" dirty="0" smtClean="0">
                <a:ln>
                  <a:noFill/>
                </a:ln>
                <a:effectLst/>
                <a:latin typeface="Algerian" pitchFamily="82" charset="0"/>
                <a:ea typeface="Calibri" pitchFamily="34" charset="0"/>
                <a:cs typeface="Arial" pitchFamily="34" charset="0"/>
              </a:rPr>
              <a:t>Historique</a:t>
            </a:r>
            <a:endParaRPr kumimoji="0" lang="fr-FR" sz="3600" b="0" i="0" u="none" strike="noStrike" cap="none" normalizeH="0" baseline="0" dirty="0" smtClean="0">
              <a:ln>
                <a:noFill/>
              </a:ln>
              <a:effectLst/>
              <a:latin typeface="Algerian" pitchFamily="82" charset="0"/>
              <a:cs typeface="Arial" pitchFamily="34" charset="0"/>
            </a:endParaRPr>
          </a:p>
        </p:txBody>
      </p:sp>
      <p:sp>
        <p:nvSpPr>
          <p:cNvPr id="6" name="ZoneTexte 5"/>
          <p:cNvSpPr txBox="1"/>
          <p:nvPr/>
        </p:nvSpPr>
        <p:spPr>
          <a:xfrm>
            <a:off x="477744" y="2420888"/>
            <a:ext cx="8001056" cy="313932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b="1" dirty="0"/>
              <a:t>Symbian</a:t>
            </a:r>
            <a:r>
              <a:rPr lang="fr-FR" dirty="0"/>
              <a:t> </a:t>
            </a:r>
            <a:r>
              <a:rPr lang="fr-FR" b="1" dirty="0"/>
              <a:t>OS</a:t>
            </a:r>
            <a:r>
              <a:rPr lang="fr-FR" dirty="0"/>
              <a:t> a été développé par la société Symbian, </a:t>
            </a:r>
            <a:endParaRPr lang="fr-FR" dirty="0" smtClean="0"/>
          </a:p>
          <a:p>
            <a:endParaRPr lang="fr-FR" dirty="0" smtClean="0"/>
          </a:p>
          <a:p>
            <a:r>
              <a:rPr lang="fr-FR" dirty="0" smtClean="0"/>
              <a:t>Il </a:t>
            </a:r>
            <a:r>
              <a:rPr lang="fr-FR" dirty="0"/>
              <a:t>comprend trois types de couche </a:t>
            </a:r>
            <a:r>
              <a:rPr lang="fr-FR" dirty="0" smtClean="0"/>
              <a:t>d’interface d’utilisateur </a:t>
            </a:r>
            <a:r>
              <a:rPr lang="fr-FR" dirty="0"/>
              <a:t>(UI layer ou middleware du SE Symbian</a:t>
            </a:r>
            <a:r>
              <a:rPr lang="fr-FR" dirty="0" smtClean="0"/>
              <a:t>)</a:t>
            </a:r>
          </a:p>
          <a:p>
            <a:endParaRPr lang="fr-FR" dirty="0"/>
          </a:p>
          <a:p>
            <a:endParaRPr lang="fr-FR" dirty="0" smtClean="0"/>
          </a:p>
          <a:p>
            <a:r>
              <a:rPr lang="fr-FR" dirty="0" smtClean="0"/>
              <a:t>nous </a:t>
            </a:r>
            <a:r>
              <a:rPr lang="fr-FR" dirty="0"/>
              <a:t>distinguons : La </a:t>
            </a:r>
            <a:r>
              <a:rPr lang="fr-FR" dirty="0" smtClean="0"/>
              <a:t>couche </a:t>
            </a:r>
            <a:r>
              <a:rPr lang="fr-FR" b="1" dirty="0"/>
              <a:t>S60</a:t>
            </a:r>
            <a:r>
              <a:rPr lang="fr-FR" dirty="0"/>
              <a:t> développée par Nokia, </a:t>
            </a:r>
            <a:endParaRPr lang="fr-FR" dirty="0" smtClean="0"/>
          </a:p>
          <a:p>
            <a:endParaRPr lang="fr-FR" dirty="0" smtClean="0"/>
          </a:p>
          <a:p>
            <a:r>
              <a:rPr lang="fr-FR" b="1" dirty="0" smtClean="0"/>
              <a:t>UIQ (User Interface Quartz)</a:t>
            </a:r>
            <a:r>
              <a:rPr lang="fr-FR" dirty="0" smtClean="0"/>
              <a:t> </a:t>
            </a:r>
            <a:r>
              <a:rPr lang="fr-FR" dirty="0"/>
              <a:t>par Sonny Ericsson </a:t>
            </a:r>
            <a:r>
              <a:rPr lang="fr-FR" dirty="0" smtClean="0"/>
              <a:t>   et </a:t>
            </a:r>
          </a:p>
          <a:p>
            <a:endParaRPr lang="fr-FR" dirty="0"/>
          </a:p>
          <a:p>
            <a:r>
              <a:rPr lang="fr-FR" b="1" dirty="0" smtClean="0"/>
              <a:t>MOAP</a:t>
            </a:r>
            <a:r>
              <a:rPr lang="fr-FR" dirty="0" smtClean="0"/>
              <a:t> </a:t>
            </a:r>
            <a:r>
              <a:rPr lang="fr-FR" dirty="0"/>
              <a:t>par NTT </a:t>
            </a:r>
            <a:r>
              <a:rPr lang="fr-FR" dirty="0" err="1"/>
              <a:t>DoCoMo</a:t>
            </a:r>
            <a:endParaRPr lang="fr-FR" dirty="0"/>
          </a:p>
        </p:txBody>
      </p:sp>
    </p:spTree>
    <p:extLst>
      <p:ext uri="{BB962C8B-B14F-4D97-AF65-F5344CB8AC3E}">
        <p14:creationId xmlns:p14="http://schemas.microsoft.com/office/powerpoint/2010/main" val="4228138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85852" y="857232"/>
            <a:ext cx="5643602" cy="857256"/>
          </a:xfrm>
        </p:spPr>
        <p:style>
          <a:lnRef idx="1">
            <a:schemeClr val="dk1"/>
          </a:lnRef>
          <a:fillRef idx="2">
            <a:schemeClr val="dk1"/>
          </a:fillRef>
          <a:effectRef idx="1">
            <a:schemeClr val="dk1"/>
          </a:effectRef>
          <a:fontRef idx="minor">
            <a:schemeClr val="dk1"/>
          </a:fontRef>
        </p:style>
        <p:txBody>
          <a:bodyPr/>
          <a:lstStyle/>
          <a:p>
            <a:pPr algn="ctr"/>
            <a:r>
              <a:rPr lang="en-GB" sz="2400" dirty="0"/>
              <a:t>Windows Mobile (Windows Phone</a:t>
            </a:r>
            <a:r>
              <a:rPr lang="en-GB" sz="2400" dirty="0" smtClean="0"/>
              <a:t>)</a:t>
            </a:r>
            <a:endParaRPr lang="fr-FR" sz="2400" dirty="0">
              <a:solidFill>
                <a:schemeClr val="bg1"/>
              </a:solidFill>
            </a:endParaRPr>
          </a:p>
        </p:txBody>
      </p:sp>
      <p:sp>
        <p:nvSpPr>
          <p:cNvPr id="1025" name="Rectangle 1"/>
          <p:cNvSpPr>
            <a:spLocks noChangeArrowheads="1"/>
          </p:cNvSpPr>
          <p:nvPr/>
        </p:nvSpPr>
        <p:spPr bwMode="auto">
          <a:xfrm>
            <a:off x="2749622" y="0"/>
            <a:ext cx="3457300" cy="584775"/>
          </a:xfrm>
          <a:prstGeom prst="rect">
            <a:avLst/>
          </a:prstGeom>
          <a:noFill/>
          <a:ln w="9525">
            <a:noFill/>
            <a:miter lim="800000"/>
            <a:headEnd/>
            <a:tailEnd/>
          </a:ln>
          <a:effectLst/>
        </p:spPr>
        <p:txBody>
          <a:bodyPr vert="horz" wrap="none" lIns="593538" tIns="45720" rIns="593538"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3200" b="1" i="1" u="none" strike="noStrike" cap="none" normalizeH="0" baseline="0" dirty="0" smtClean="0">
                <a:ln>
                  <a:noFill/>
                </a:ln>
                <a:effectLst/>
                <a:latin typeface="Algerian" pitchFamily="82" charset="0"/>
                <a:ea typeface="Calibri" pitchFamily="34" charset="0"/>
                <a:cs typeface="Arial" pitchFamily="34" charset="0"/>
              </a:rPr>
              <a:t>Historique</a:t>
            </a:r>
            <a:endParaRPr kumimoji="0" lang="fr-FR" sz="3600" b="0" i="0" u="none" strike="noStrike" cap="none" normalizeH="0" baseline="0" dirty="0" smtClean="0">
              <a:ln>
                <a:noFill/>
              </a:ln>
              <a:effectLst/>
              <a:latin typeface="Algerian" pitchFamily="82" charset="0"/>
              <a:cs typeface="Arial" pitchFamily="34" charset="0"/>
            </a:endParaRPr>
          </a:p>
        </p:txBody>
      </p:sp>
      <p:sp>
        <p:nvSpPr>
          <p:cNvPr id="6" name="ZoneTexte 5"/>
          <p:cNvSpPr txBox="1"/>
          <p:nvPr/>
        </p:nvSpPr>
        <p:spPr>
          <a:xfrm>
            <a:off x="477744" y="2420888"/>
            <a:ext cx="8001056" cy="313932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dirty="0"/>
              <a:t>Windows Mobile a été développé par l’entreprise Microsoft. </a:t>
            </a:r>
            <a:endParaRPr lang="fr-FR" dirty="0" smtClean="0"/>
          </a:p>
          <a:p>
            <a:endParaRPr lang="fr-FR" dirty="0" smtClean="0"/>
          </a:p>
          <a:p>
            <a:r>
              <a:rPr lang="fr-FR" dirty="0" smtClean="0"/>
              <a:t>Pour </a:t>
            </a:r>
            <a:r>
              <a:rPr lang="fr-FR" dirty="0"/>
              <a:t>cette raison, </a:t>
            </a:r>
            <a:r>
              <a:rPr lang="fr-FR" dirty="0" smtClean="0"/>
              <a:t>Windows Mobile  </a:t>
            </a:r>
            <a:r>
              <a:rPr lang="fr-FR" dirty="0"/>
              <a:t>fonctionne  uniquement  sous  «  Windows  », </a:t>
            </a:r>
            <a:endParaRPr lang="fr-FR" dirty="0" smtClean="0"/>
          </a:p>
          <a:p>
            <a:endParaRPr lang="fr-FR" dirty="0"/>
          </a:p>
          <a:p>
            <a:r>
              <a:rPr lang="fr-FR" dirty="0" smtClean="0"/>
              <a:t>Il  </a:t>
            </a:r>
            <a:r>
              <a:rPr lang="fr-FR" dirty="0"/>
              <a:t>est  compatible  avec  tous  les  logiciels </a:t>
            </a:r>
            <a:r>
              <a:rPr lang="fr-FR" dirty="0" smtClean="0"/>
              <a:t>Windows</a:t>
            </a:r>
            <a:r>
              <a:rPr lang="fr-FR" dirty="0"/>
              <a:t>.  </a:t>
            </a:r>
            <a:endParaRPr lang="fr-FR" dirty="0" smtClean="0"/>
          </a:p>
          <a:p>
            <a:endParaRPr lang="fr-FR" dirty="0"/>
          </a:p>
          <a:p>
            <a:r>
              <a:rPr lang="fr-FR" dirty="0" smtClean="0"/>
              <a:t>Il  </a:t>
            </a:r>
            <a:r>
              <a:rPr lang="fr-FR" dirty="0"/>
              <a:t>offre  la  possibilité  de  télécharger,  de  jouer  les  chansons  et  de  regarder  la  TV  en ligne. </a:t>
            </a:r>
            <a:endParaRPr lang="fr-FR" dirty="0" smtClean="0"/>
          </a:p>
          <a:p>
            <a:endParaRPr lang="fr-FR" dirty="0"/>
          </a:p>
          <a:p>
            <a:r>
              <a:rPr lang="fr-FR" dirty="0" smtClean="0"/>
              <a:t>Windows </a:t>
            </a:r>
            <a:r>
              <a:rPr lang="fr-FR" dirty="0"/>
              <a:t>Mobile supporte aussi beaucoup de types d’audio et de vidéo.</a:t>
            </a:r>
          </a:p>
        </p:txBody>
      </p:sp>
    </p:spTree>
    <p:extLst>
      <p:ext uri="{BB962C8B-B14F-4D97-AF65-F5344CB8AC3E}">
        <p14:creationId xmlns:p14="http://schemas.microsoft.com/office/powerpoint/2010/main" val="238064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85852" y="857232"/>
            <a:ext cx="5643602" cy="857256"/>
          </a:xfrm>
        </p:spPr>
        <p:style>
          <a:lnRef idx="1">
            <a:schemeClr val="dk1"/>
          </a:lnRef>
          <a:fillRef idx="2">
            <a:schemeClr val="dk1"/>
          </a:fillRef>
          <a:effectRef idx="1">
            <a:schemeClr val="dk1"/>
          </a:effectRef>
          <a:fontRef idx="minor">
            <a:schemeClr val="dk1"/>
          </a:fontRef>
        </p:style>
        <p:txBody>
          <a:bodyPr/>
          <a:lstStyle/>
          <a:p>
            <a:pPr algn="ctr"/>
            <a:r>
              <a:rPr lang="en-GB" sz="2400" dirty="0"/>
              <a:t>BlackBerry</a:t>
            </a:r>
            <a:endParaRPr lang="fr-FR" sz="2400" dirty="0">
              <a:solidFill>
                <a:schemeClr val="bg1"/>
              </a:solidFill>
            </a:endParaRPr>
          </a:p>
        </p:txBody>
      </p:sp>
      <p:sp>
        <p:nvSpPr>
          <p:cNvPr id="1025" name="Rectangle 1"/>
          <p:cNvSpPr>
            <a:spLocks noChangeArrowheads="1"/>
          </p:cNvSpPr>
          <p:nvPr/>
        </p:nvSpPr>
        <p:spPr bwMode="auto">
          <a:xfrm>
            <a:off x="2749622" y="0"/>
            <a:ext cx="3457300" cy="584775"/>
          </a:xfrm>
          <a:prstGeom prst="rect">
            <a:avLst/>
          </a:prstGeom>
          <a:noFill/>
          <a:ln w="9525">
            <a:noFill/>
            <a:miter lim="800000"/>
            <a:headEnd/>
            <a:tailEnd/>
          </a:ln>
          <a:effectLst/>
        </p:spPr>
        <p:txBody>
          <a:bodyPr vert="horz" wrap="none" lIns="593538" tIns="45720" rIns="593538"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3200" b="1" i="1" u="none" strike="noStrike" cap="none" normalizeH="0" baseline="0" dirty="0" smtClean="0">
                <a:ln>
                  <a:noFill/>
                </a:ln>
                <a:effectLst/>
                <a:latin typeface="Algerian" pitchFamily="82" charset="0"/>
                <a:ea typeface="Calibri" pitchFamily="34" charset="0"/>
                <a:cs typeface="Arial" pitchFamily="34" charset="0"/>
              </a:rPr>
              <a:t>Historique</a:t>
            </a:r>
            <a:endParaRPr kumimoji="0" lang="fr-FR" sz="3600" b="0" i="0" u="none" strike="noStrike" cap="none" normalizeH="0" baseline="0" dirty="0" smtClean="0">
              <a:ln>
                <a:noFill/>
              </a:ln>
              <a:effectLst/>
              <a:latin typeface="Algerian" pitchFamily="82" charset="0"/>
              <a:cs typeface="Arial" pitchFamily="34" charset="0"/>
            </a:endParaRPr>
          </a:p>
        </p:txBody>
      </p:sp>
      <p:sp>
        <p:nvSpPr>
          <p:cNvPr id="6" name="ZoneTexte 5"/>
          <p:cNvSpPr txBox="1"/>
          <p:nvPr/>
        </p:nvSpPr>
        <p:spPr>
          <a:xfrm>
            <a:off x="477744" y="2420888"/>
            <a:ext cx="8001056" cy="313932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a:t>BlackBerry  a  </a:t>
            </a:r>
            <a:r>
              <a:rPr lang="fr-FR" dirty="0" smtClean="0"/>
              <a:t>été</a:t>
            </a:r>
            <a:r>
              <a:rPr lang="en-GB" dirty="0" smtClean="0"/>
              <a:t>  </a:t>
            </a:r>
            <a:r>
              <a:rPr lang="fr-FR" dirty="0" smtClean="0"/>
              <a:t>créé</a:t>
            </a:r>
            <a:r>
              <a:rPr lang="en-GB" dirty="0" smtClean="0"/>
              <a:t>  </a:t>
            </a:r>
            <a:r>
              <a:rPr lang="en-GB" dirty="0"/>
              <a:t>par  Research  In  Motion  (RIM</a:t>
            </a:r>
            <a:r>
              <a:rPr lang="en-GB" dirty="0" smtClean="0"/>
              <a:t>).</a:t>
            </a:r>
          </a:p>
          <a:p>
            <a:endParaRPr lang="en-GB" dirty="0"/>
          </a:p>
          <a:p>
            <a:r>
              <a:rPr lang="en-GB" dirty="0" smtClean="0"/>
              <a:t>BlackBerry  </a:t>
            </a:r>
            <a:r>
              <a:rPr lang="en-GB" dirty="0" err="1"/>
              <a:t>fournit</a:t>
            </a:r>
            <a:r>
              <a:rPr lang="en-GB" dirty="0"/>
              <a:t>  le  service </a:t>
            </a:r>
            <a:r>
              <a:rPr lang="fr-FR" dirty="0" smtClean="0"/>
              <a:t>électronique </a:t>
            </a:r>
            <a:r>
              <a:rPr lang="fr-FR" dirty="0"/>
              <a:t>pour les entreprises en utilisant </a:t>
            </a:r>
            <a:r>
              <a:rPr lang="fr-FR" b="1" dirty="0"/>
              <a:t>BlackBerry Enterprise Server</a:t>
            </a:r>
            <a:r>
              <a:rPr lang="fr-FR" dirty="0"/>
              <a:t>. </a:t>
            </a:r>
            <a:endParaRPr lang="fr-FR" dirty="0" smtClean="0"/>
          </a:p>
          <a:p>
            <a:endParaRPr lang="fr-FR" dirty="0"/>
          </a:p>
          <a:p>
            <a:r>
              <a:rPr lang="fr-FR" dirty="0" smtClean="0"/>
              <a:t>Il </a:t>
            </a:r>
            <a:r>
              <a:rPr lang="fr-FR" dirty="0"/>
              <a:t>comporte aussi la technologie </a:t>
            </a:r>
            <a:r>
              <a:rPr lang="fr-FR" dirty="0" smtClean="0"/>
              <a:t>de </a:t>
            </a:r>
            <a:r>
              <a:rPr lang="fr-FR" dirty="0"/>
              <a:t>la pièce jointe qui supporte divers types de pièces jointes telles que les fichiers d’extensions </a:t>
            </a:r>
          </a:p>
          <a:p>
            <a:r>
              <a:rPr lang="fr-FR" dirty="0"/>
              <a:t>.zip, .html, .doc, .dot, .</a:t>
            </a:r>
            <a:r>
              <a:rPr lang="fr-FR" dirty="0" err="1"/>
              <a:t>ppt</a:t>
            </a:r>
            <a:r>
              <a:rPr lang="fr-FR" dirty="0"/>
              <a:t>, .PDF, etc</a:t>
            </a:r>
            <a:r>
              <a:rPr lang="fr-FR" dirty="0" smtClean="0"/>
              <a:t>.</a:t>
            </a:r>
          </a:p>
          <a:p>
            <a:endParaRPr lang="fr-FR" dirty="0"/>
          </a:p>
          <a:p>
            <a:r>
              <a:rPr lang="fr-FR" dirty="0"/>
              <a:t>C’est pourquoi son service de messagerie électronique est </a:t>
            </a:r>
          </a:p>
          <a:p>
            <a:r>
              <a:rPr lang="fr-FR" dirty="0"/>
              <a:t>meilleur que les autres plateformes.</a:t>
            </a:r>
            <a:endParaRPr lang="fr-FR" dirty="0" smtClean="0"/>
          </a:p>
        </p:txBody>
      </p:sp>
    </p:spTree>
    <p:extLst>
      <p:ext uri="{BB962C8B-B14F-4D97-AF65-F5344CB8AC3E}">
        <p14:creationId xmlns:p14="http://schemas.microsoft.com/office/powerpoint/2010/main" val="3626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exemple-gris">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Black"/>
        <a:ea typeface="MS Gothic"/>
        <a:cs typeface=""/>
      </a:majorFont>
      <a:minorFont>
        <a:latin typeface="Arial"/>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FFFFFF"/>
          </a:buClr>
          <a:buSzPct val="100000"/>
          <a:buFont typeface="Arial" charset="0"/>
          <a:buNone/>
          <a:tabLst/>
          <a:defRPr kumimoji="0" lang="en-GB" sz="1800" b="0" i="0" u="none" strike="noStrike" cap="none" normalizeH="0" baseline="0" smtClean="0">
            <a:ln>
              <a:noFill/>
            </a:ln>
            <a:solidFill>
              <a:schemeClr val="bg1"/>
            </a:solidFill>
            <a:effectLst/>
            <a:latin typeface="Arial"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FFFFFF"/>
          </a:buClr>
          <a:buSzPct val="100000"/>
          <a:buFont typeface="Arial" charset="0"/>
          <a:buNone/>
          <a:tabLst/>
          <a:defRPr kumimoji="0" lang="en-GB" sz="1800" b="0" i="0" u="none" strike="noStrike" cap="none" normalizeH="0" baseline="0" smtClean="0">
            <a:ln>
              <a:noFill/>
            </a:ln>
            <a:solidFill>
              <a:schemeClr val="bg1"/>
            </a:solidFill>
            <a:effectLst/>
            <a:latin typeface="Arial" charset="0"/>
            <a:ea typeface="MS Gothic" charset="-128"/>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Arial Black"/>
        <a:ea typeface="MS Gothic"/>
        <a:cs typeface=""/>
      </a:majorFont>
      <a:minorFont>
        <a:latin typeface="Arial"/>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FFFFFF"/>
          </a:buClr>
          <a:buSzPct val="100000"/>
          <a:buFont typeface="Arial" charset="0"/>
          <a:buNone/>
          <a:tabLst/>
          <a:defRPr kumimoji="0" lang="en-GB" sz="1800" b="0" i="0" u="none" strike="noStrike" cap="none" normalizeH="0" baseline="0" smtClean="0">
            <a:ln>
              <a:noFill/>
            </a:ln>
            <a:solidFill>
              <a:schemeClr val="bg1"/>
            </a:solidFill>
            <a:effectLst/>
            <a:latin typeface="Arial"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FFFFFF"/>
          </a:buClr>
          <a:buSzPct val="100000"/>
          <a:buFont typeface="Arial" charset="0"/>
          <a:buNone/>
          <a:tabLst/>
          <a:defRPr kumimoji="0" lang="en-GB" sz="1800" b="0" i="0" u="none" strike="noStrike" cap="none" normalizeH="0" baseline="0" smtClean="0">
            <a:ln>
              <a:noFill/>
            </a:ln>
            <a:solidFill>
              <a:schemeClr val="bg1"/>
            </a:solidFill>
            <a:effectLst/>
            <a:latin typeface="Arial" charset="0"/>
            <a:ea typeface="MS Gothic" charset="-128"/>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exemple-gris</Template>
  <TotalTime>727</TotalTime>
  <Words>1131</Words>
  <Application>Microsoft Office PowerPoint</Application>
  <PresentationFormat>Affichage à l'écran (4:3)</PresentationFormat>
  <Paragraphs>239</Paragraphs>
  <Slides>30</Slides>
  <Notes>30</Notes>
  <HiddenSlides>0</HiddenSlides>
  <MMClips>0</MMClips>
  <ScaleCrop>false</ScaleCrop>
  <HeadingPairs>
    <vt:vector size="4" baseType="variant">
      <vt:variant>
        <vt:lpstr>Thème</vt:lpstr>
      </vt:variant>
      <vt:variant>
        <vt:i4>2</vt:i4>
      </vt:variant>
      <vt:variant>
        <vt:lpstr>Titres des diapositives</vt:lpstr>
      </vt:variant>
      <vt:variant>
        <vt:i4>30</vt:i4>
      </vt:variant>
    </vt:vector>
  </HeadingPairs>
  <TitlesOfParts>
    <vt:vector size="32" baseType="lpstr">
      <vt:lpstr>exemple-gris</vt:lpstr>
      <vt:lpstr>Thème Office</vt:lpstr>
      <vt:lpstr>Présentation PowerPoint</vt:lpstr>
      <vt:lpstr>Présentation PowerPoint</vt:lpstr>
      <vt:lpstr>Module: Applications Mobile  </vt:lpstr>
      <vt:lpstr>Présentation PowerPoint</vt:lpstr>
      <vt:lpstr>Les différentes plateformes mobiles :</vt:lpstr>
      <vt:lpstr>IOS SYSTEM</vt:lpstr>
      <vt:lpstr>Symbian OS</vt:lpstr>
      <vt:lpstr>Windows Mobile (Windows Phone)</vt:lpstr>
      <vt:lpstr>BlackBerry</vt:lpstr>
      <vt:lpstr>Android</vt:lpstr>
      <vt:lpstr>Android</vt:lpstr>
      <vt:lpstr>Systèmes d'exploitation pour smartphone</vt:lpstr>
      <vt:lpstr>Présentation PowerPoint</vt:lpstr>
      <vt:lpstr>Présentation PowerPoint</vt:lpstr>
      <vt:lpstr>Présentation PowerPoint</vt:lpstr>
      <vt:lpstr>Présentation PowerPoint</vt:lpstr>
      <vt:lpstr>Historique</vt:lpstr>
      <vt:lpstr>Historique</vt:lpstr>
      <vt:lpstr>Les Versions d’ Android</vt:lpstr>
      <vt:lpstr>Installation et configuration des outils</vt:lpstr>
      <vt:lpstr>Présentation PowerPoint</vt:lpstr>
      <vt:lpstr>Présentation PowerPoint</vt:lpstr>
      <vt:lpstr>Présentation PowerPoint</vt:lpstr>
      <vt:lpstr>Présentation PowerPoint</vt:lpstr>
      <vt:lpstr>Télécharger et Installer SDK </vt:lpstr>
      <vt:lpstr>Télécharger et Installer SDK </vt:lpstr>
      <vt:lpstr>L'émulateur de téléphone : Android Virtual Device (AVD)</vt:lpstr>
      <vt:lpstr>L'émulateur de téléphone : Android Virtual Device (AVD)</vt:lpstr>
      <vt:lpstr>L'émulateur de téléphone : Android Virtual Device (AVD)</vt:lpstr>
      <vt:lpstr>Concepts du Android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123</dc:creator>
  <cp:lastModifiedBy>AB</cp:lastModifiedBy>
  <cp:revision>158</cp:revision>
  <dcterms:created xsi:type="dcterms:W3CDTF">2016-02-08T16:17:01Z</dcterms:created>
  <dcterms:modified xsi:type="dcterms:W3CDTF">2023-03-06T07:50:07Z</dcterms:modified>
</cp:coreProperties>
</file>